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slideLayouts/slideLayout72.xml" ContentType="application/vnd.openxmlformats-officedocument.presentationml.slideLayout+xml"/>
  <Override PartName="/ppt/slideLayouts/slideLayout73.xml" ContentType="application/vnd.openxmlformats-officedocument.presentationml.slideLayout+xml"/>
  <Override PartName="/ppt/slideLayouts/slideLayout74.xml" ContentType="application/vnd.openxmlformats-officedocument.presentationml.slideLayout+xml"/>
  <Override PartName="/ppt/slideLayouts/slideLayout75.xml" ContentType="application/vnd.openxmlformats-officedocument.presentationml.slideLayout+xml"/>
  <Override PartName="/ppt/slideLayouts/slideLayout7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24" r:id="rId1"/>
  </p:sldMasterIdLst>
  <p:notesMasterIdLst>
    <p:notesMasterId r:id="rId5"/>
  </p:notesMasterIdLst>
  <p:sldIdLst>
    <p:sldId id="256" r:id="rId2"/>
    <p:sldId id="257" r:id="rId3"/>
    <p:sldId id="258" r:id="rId4"/>
  </p:sldIdLst>
  <p:sldSz cx="9144000" cy="5143500" type="screen16x9"/>
  <p:notesSz cx="6858000" cy="9144000"/>
  <p:embeddedFontLst>
    <p:embeddedFont>
      <p:font typeface="Google Sans" panose="020B0604020202020204" charset="0"/>
      <p:regular r:id="rId6"/>
      <p:bold r:id="rId7"/>
      <p:italic r:id="rId8"/>
      <p:boldItalic r:id="rId9"/>
    </p:embeddedFont>
    <p:embeddedFont>
      <p:font typeface="Google Sans Medium" panose="020B0604020202020204" charset="0"/>
      <p:regular r:id="rId10"/>
      <p:bold r:id="rId11"/>
      <p:italic r:id="rId12"/>
      <p:boldItalic r:id="rId13"/>
    </p:embeddedFont>
    <p:embeddedFont>
      <p:font typeface="Helvetica Neue Light" panose="020B0604020202020204" charset="0"/>
      <p:regular r:id="rId14"/>
      <p:bold r:id="rId15"/>
      <p:italic r:id="rId16"/>
      <p:boldItalic r:id="rId17"/>
    </p:embeddedFont>
    <p:embeddedFont>
      <p:font typeface="Roboto" panose="020F0502020204030204" pitchFamily="2" charset="0"/>
      <p:regular r:id="rId18"/>
      <p:bold r:id="rId19"/>
      <p:italic r:id="rId20"/>
      <p:boldItalic r:id="rId21"/>
    </p:embeddedFont>
    <p:embeddedFont>
      <p:font typeface="Roboto Light" panose="020F0502020204030204" pitchFamily="2" charset="0"/>
      <p:regular r:id="rId22"/>
      <p:bold r:id="rId23"/>
      <p:italic r:id="rId24"/>
      <p:boldItalic r:id="rId25"/>
    </p:embeddedFont>
    <p:embeddedFont>
      <p:font typeface="Roboto Medium" panose="020F0502020204030204" pitchFamily="2" charset="0"/>
      <p:regular r:id="rId26"/>
      <p:bold r:id="rId27"/>
      <p:italic r:id="rId28"/>
      <p:boldItalic r:id="rId29"/>
    </p:embeddedFont>
    <p:embeddedFont>
      <p:font typeface="YouTube Sans" panose="020B0604020202020204" charset="0"/>
      <p:regular r:id="rId30"/>
      <p:bold r:id="rId31"/>
    </p:embeddedFont>
    <p:embeddedFont>
      <p:font typeface="YouTube Sans Black" panose="020B0604020202020204" charset="0"/>
      <p:bold r:id="rId32"/>
    </p:embeddedFont>
    <p:embeddedFont>
      <p:font typeface="YouTube Sans Medium" panose="020B0604020202020204" charset="0"/>
      <p:regular r:id="rId33"/>
      <p:bold r:id="rId3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257">
          <p15:clr>
            <a:srgbClr val="747775"/>
          </p15:clr>
        </p15:guide>
        <p15:guide id="2" orient="horz" pos="3131">
          <p15:clr>
            <a:srgbClr val="747775"/>
          </p15:clr>
        </p15:guide>
        <p15:guide id="3" pos="5616">
          <p15:clr>
            <a:srgbClr val="747775"/>
          </p15:clr>
        </p15:guide>
        <p15:guide id="4" pos="1625">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FD5F57C-AA5B-4689-B9E2-388042B3CF25}">
  <a:tblStyle styleId="{9FD5F57C-AA5B-4689-B9E2-388042B3CF2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40" d="100"/>
          <a:sy n="140" d="100"/>
        </p:scale>
        <p:origin x="738" y="108"/>
      </p:cViewPr>
      <p:guideLst>
        <p:guide pos="257"/>
        <p:guide orient="horz" pos="3131"/>
        <p:guide pos="5616"/>
        <p:guide pos="1625"/>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8.fntdata"/><Relationship Id="rId18" Type="http://schemas.openxmlformats.org/officeDocument/2006/relationships/font" Target="fonts/font13.fntdata"/><Relationship Id="rId26" Type="http://schemas.openxmlformats.org/officeDocument/2006/relationships/font" Target="fonts/font21.fntdata"/><Relationship Id="rId21" Type="http://schemas.openxmlformats.org/officeDocument/2006/relationships/font" Target="fonts/font16.fntdata"/><Relationship Id="rId34" Type="http://schemas.openxmlformats.org/officeDocument/2006/relationships/font" Target="fonts/font29.fntdata"/><Relationship Id="rId7" Type="http://schemas.openxmlformats.org/officeDocument/2006/relationships/font" Target="fonts/font2.fntdata"/><Relationship Id="rId12" Type="http://schemas.openxmlformats.org/officeDocument/2006/relationships/font" Target="fonts/font7.fntdata"/><Relationship Id="rId17" Type="http://schemas.openxmlformats.org/officeDocument/2006/relationships/font" Target="fonts/font12.fntdata"/><Relationship Id="rId25" Type="http://schemas.openxmlformats.org/officeDocument/2006/relationships/font" Target="fonts/font20.fntdata"/><Relationship Id="rId33" Type="http://schemas.openxmlformats.org/officeDocument/2006/relationships/font" Target="fonts/font28.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1.fntdata"/><Relationship Id="rId20" Type="http://schemas.openxmlformats.org/officeDocument/2006/relationships/font" Target="fonts/font15.fntdata"/><Relationship Id="rId29" Type="http://schemas.openxmlformats.org/officeDocument/2006/relationships/font" Target="fonts/font24.fntdata"/><Relationship Id="rId1" Type="http://schemas.openxmlformats.org/officeDocument/2006/relationships/slideMaster" Target="slideMasters/slideMaster1.xml"/><Relationship Id="rId6" Type="http://schemas.openxmlformats.org/officeDocument/2006/relationships/font" Target="fonts/font1.fntdata"/><Relationship Id="rId11" Type="http://schemas.openxmlformats.org/officeDocument/2006/relationships/font" Target="fonts/font6.fntdata"/><Relationship Id="rId24" Type="http://schemas.openxmlformats.org/officeDocument/2006/relationships/font" Target="fonts/font19.fntdata"/><Relationship Id="rId32" Type="http://schemas.openxmlformats.org/officeDocument/2006/relationships/font" Target="fonts/font27.fntdata"/><Relationship Id="rId37" Type="http://schemas.openxmlformats.org/officeDocument/2006/relationships/theme" Target="theme/theme1.xml"/><Relationship Id="rId5" Type="http://schemas.openxmlformats.org/officeDocument/2006/relationships/notesMaster" Target="notesMasters/notesMaster1.xml"/><Relationship Id="rId15" Type="http://schemas.openxmlformats.org/officeDocument/2006/relationships/font" Target="fonts/font10.fntdata"/><Relationship Id="rId23" Type="http://schemas.openxmlformats.org/officeDocument/2006/relationships/font" Target="fonts/font18.fntdata"/><Relationship Id="rId28" Type="http://schemas.openxmlformats.org/officeDocument/2006/relationships/font" Target="fonts/font23.fntdata"/><Relationship Id="rId36" Type="http://schemas.openxmlformats.org/officeDocument/2006/relationships/viewProps" Target="viewProps.xml"/><Relationship Id="rId10" Type="http://schemas.openxmlformats.org/officeDocument/2006/relationships/font" Target="fonts/font5.fntdata"/><Relationship Id="rId19" Type="http://schemas.openxmlformats.org/officeDocument/2006/relationships/font" Target="fonts/font14.fntdata"/><Relationship Id="rId31"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font" Target="fonts/font4.fntdata"/><Relationship Id="rId14" Type="http://schemas.openxmlformats.org/officeDocument/2006/relationships/font" Target="fonts/font9.fntdata"/><Relationship Id="rId22" Type="http://schemas.openxmlformats.org/officeDocument/2006/relationships/font" Target="fonts/font17.fntdata"/><Relationship Id="rId27" Type="http://schemas.openxmlformats.org/officeDocument/2006/relationships/font" Target="fonts/font22.fntdata"/><Relationship Id="rId30" Type="http://schemas.openxmlformats.org/officeDocument/2006/relationships/font" Target="fonts/font25.fntdata"/><Relationship Id="rId35" Type="http://schemas.openxmlformats.org/officeDocument/2006/relationships/presProps" Target="presProps.xml"/><Relationship Id="rId8" Type="http://schemas.openxmlformats.org/officeDocument/2006/relationships/font" Target="fonts/font3.fntdata"/><Relationship Id="rId3" Type="http://schemas.openxmlformats.org/officeDocument/2006/relationships/slide" Target="slides/slide2.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4"/>
        <p:cNvGrpSpPr/>
        <p:nvPr/>
      </p:nvGrpSpPr>
      <p:grpSpPr>
        <a:xfrm>
          <a:off x="0" y="0"/>
          <a:ext cx="0" cy="0"/>
          <a:chOff x="0" y="0"/>
          <a:chExt cx="0" cy="0"/>
        </a:xfrm>
      </p:grpSpPr>
      <p:sp>
        <p:nvSpPr>
          <p:cNvPr id="655" name="Google Shape;655;g344679e1631_0_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6" name="Google Shape;656;g344679e1631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5"/>
        <p:cNvGrpSpPr/>
        <p:nvPr/>
      </p:nvGrpSpPr>
      <p:grpSpPr>
        <a:xfrm>
          <a:off x="0" y="0"/>
          <a:ext cx="0" cy="0"/>
          <a:chOff x="0" y="0"/>
          <a:chExt cx="0" cy="0"/>
        </a:xfrm>
      </p:grpSpPr>
      <p:sp>
        <p:nvSpPr>
          <p:cNvPr id="666" name="Google Shape;666;g347fdba4642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7" name="Google Shape;667;g347fdba464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344679e1631_0_14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344679e1631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01 Cover - Google">
  <p:cSld name="TITLE_3">
    <p:spTree>
      <p:nvGrpSpPr>
        <p:cNvPr id="1" name="Shape 16"/>
        <p:cNvGrpSpPr/>
        <p:nvPr/>
      </p:nvGrpSpPr>
      <p:grpSpPr>
        <a:xfrm>
          <a:off x="0" y="0"/>
          <a:ext cx="0" cy="0"/>
          <a:chOff x="0" y="0"/>
          <a:chExt cx="0" cy="0"/>
        </a:xfrm>
      </p:grpSpPr>
      <p:sp>
        <p:nvSpPr>
          <p:cNvPr id="17" name="Google Shape;17;p2"/>
          <p:cNvSpPr/>
          <p:nvPr/>
        </p:nvSpPr>
        <p:spPr>
          <a:xfrm>
            <a:off x="-100" y="-225"/>
            <a:ext cx="9144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rot="-5400000">
            <a:off x="2148938" y="-1858687"/>
            <a:ext cx="4853100" cy="8859300"/>
          </a:xfrm>
          <a:prstGeom prst="roundRect">
            <a:avLst>
              <a:gd name="adj" fmla="val 153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txBox="1">
            <a:spLocks noGrp="1"/>
          </p:cNvSpPr>
          <p:nvPr>
            <p:ph type="subTitle" idx="1"/>
          </p:nvPr>
        </p:nvSpPr>
        <p:spPr>
          <a:xfrm>
            <a:off x="870996" y="4357550"/>
            <a:ext cx="7179300" cy="196500"/>
          </a:xfrm>
          <a:prstGeom prst="rect">
            <a:avLst/>
          </a:prstGeom>
        </p:spPr>
        <p:txBody>
          <a:bodyPr spcFirstLastPara="1" wrap="square" lIns="0" tIns="0" rIns="0" bIns="0" anchor="t" anchorCtr="0">
            <a:noAutofit/>
          </a:bodyPr>
          <a:lstStyle>
            <a:lvl1pPr lvl="0">
              <a:spcBef>
                <a:spcPts val="0"/>
              </a:spcBef>
              <a:spcAft>
                <a:spcPts val="0"/>
              </a:spcAft>
              <a:buClr>
                <a:schemeClr val="dk2"/>
              </a:buClr>
              <a:buSzPts val="900"/>
              <a:buNone/>
              <a:defRPr>
                <a:solidFill>
                  <a:schemeClr val="dk2"/>
                </a:solidFill>
              </a:defRPr>
            </a:lvl1pPr>
            <a:lvl2pPr lvl="1">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2pPr>
            <a:lvl3pPr lvl="2">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3pPr>
            <a:lvl4pPr lvl="3">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4pPr>
            <a:lvl5pPr lvl="4">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5pPr>
            <a:lvl6pPr lvl="5">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6pPr>
            <a:lvl7pPr lvl="6">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7pPr>
            <a:lvl8pPr lvl="7">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8pPr>
            <a:lvl9pPr lvl="8">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9pPr>
          </a:lstStyle>
          <a:p>
            <a:endParaRPr/>
          </a:p>
        </p:txBody>
      </p:sp>
      <p:sp>
        <p:nvSpPr>
          <p:cNvPr id="20" name="Google Shape;20;p2"/>
          <p:cNvSpPr txBox="1">
            <a:spLocks noGrp="1"/>
          </p:cNvSpPr>
          <p:nvPr>
            <p:ph type="ctrTitle"/>
          </p:nvPr>
        </p:nvSpPr>
        <p:spPr>
          <a:xfrm>
            <a:off x="846000" y="1686000"/>
            <a:ext cx="7204200" cy="14448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3800"/>
              <a:buNone/>
              <a:defRPr sz="3800"/>
            </a:lvl1pPr>
            <a:lvl2pPr lvl="1" algn="ctr">
              <a:lnSpc>
                <a:spcPct val="90000"/>
              </a:lnSpc>
              <a:spcBef>
                <a:spcPts val="0"/>
              </a:spcBef>
              <a:spcAft>
                <a:spcPts val="0"/>
              </a:spcAft>
              <a:buSzPts val="3800"/>
              <a:buFont typeface="Google Sans"/>
              <a:buNone/>
              <a:defRPr sz="3800">
                <a:latin typeface="Google Sans"/>
                <a:ea typeface="Google Sans"/>
                <a:cs typeface="Google Sans"/>
                <a:sym typeface="Google Sans"/>
              </a:defRPr>
            </a:lvl2pPr>
            <a:lvl3pPr lvl="2" algn="ctr">
              <a:lnSpc>
                <a:spcPct val="90000"/>
              </a:lnSpc>
              <a:spcBef>
                <a:spcPts val="0"/>
              </a:spcBef>
              <a:spcAft>
                <a:spcPts val="0"/>
              </a:spcAft>
              <a:buSzPts val="3800"/>
              <a:buFont typeface="Google Sans"/>
              <a:buNone/>
              <a:defRPr sz="3800">
                <a:latin typeface="Google Sans"/>
                <a:ea typeface="Google Sans"/>
                <a:cs typeface="Google Sans"/>
                <a:sym typeface="Google Sans"/>
              </a:defRPr>
            </a:lvl3pPr>
            <a:lvl4pPr lvl="3" algn="ctr">
              <a:lnSpc>
                <a:spcPct val="90000"/>
              </a:lnSpc>
              <a:spcBef>
                <a:spcPts val="0"/>
              </a:spcBef>
              <a:spcAft>
                <a:spcPts val="0"/>
              </a:spcAft>
              <a:buSzPts val="3800"/>
              <a:buFont typeface="Google Sans"/>
              <a:buNone/>
              <a:defRPr sz="3800">
                <a:latin typeface="Google Sans"/>
                <a:ea typeface="Google Sans"/>
                <a:cs typeface="Google Sans"/>
                <a:sym typeface="Google Sans"/>
              </a:defRPr>
            </a:lvl4pPr>
            <a:lvl5pPr lvl="4" algn="ctr">
              <a:lnSpc>
                <a:spcPct val="90000"/>
              </a:lnSpc>
              <a:spcBef>
                <a:spcPts val="0"/>
              </a:spcBef>
              <a:spcAft>
                <a:spcPts val="0"/>
              </a:spcAft>
              <a:buSzPts val="3800"/>
              <a:buFont typeface="Google Sans"/>
              <a:buNone/>
              <a:defRPr sz="3800">
                <a:latin typeface="Google Sans"/>
                <a:ea typeface="Google Sans"/>
                <a:cs typeface="Google Sans"/>
                <a:sym typeface="Google Sans"/>
              </a:defRPr>
            </a:lvl5pPr>
            <a:lvl6pPr lvl="5" algn="ctr">
              <a:lnSpc>
                <a:spcPct val="90000"/>
              </a:lnSpc>
              <a:spcBef>
                <a:spcPts val="0"/>
              </a:spcBef>
              <a:spcAft>
                <a:spcPts val="0"/>
              </a:spcAft>
              <a:buSzPts val="3800"/>
              <a:buFont typeface="Google Sans"/>
              <a:buNone/>
              <a:defRPr sz="3800">
                <a:latin typeface="Google Sans"/>
                <a:ea typeface="Google Sans"/>
                <a:cs typeface="Google Sans"/>
                <a:sym typeface="Google Sans"/>
              </a:defRPr>
            </a:lvl6pPr>
            <a:lvl7pPr lvl="6" algn="ctr">
              <a:lnSpc>
                <a:spcPct val="90000"/>
              </a:lnSpc>
              <a:spcBef>
                <a:spcPts val="0"/>
              </a:spcBef>
              <a:spcAft>
                <a:spcPts val="0"/>
              </a:spcAft>
              <a:buSzPts val="3800"/>
              <a:buFont typeface="Google Sans"/>
              <a:buNone/>
              <a:defRPr sz="3800">
                <a:latin typeface="Google Sans"/>
                <a:ea typeface="Google Sans"/>
                <a:cs typeface="Google Sans"/>
                <a:sym typeface="Google Sans"/>
              </a:defRPr>
            </a:lvl7pPr>
            <a:lvl8pPr lvl="7" algn="ctr">
              <a:lnSpc>
                <a:spcPct val="90000"/>
              </a:lnSpc>
              <a:spcBef>
                <a:spcPts val="0"/>
              </a:spcBef>
              <a:spcAft>
                <a:spcPts val="0"/>
              </a:spcAft>
              <a:buSzPts val="3800"/>
              <a:buFont typeface="Google Sans"/>
              <a:buNone/>
              <a:defRPr sz="3800">
                <a:latin typeface="Google Sans"/>
                <a:ea typeface="Google Sans"/>
                <a:cs typeface="Google Sans"/>
                <a:sym typeface="Google Sans"/>
              </a:defRPr>
            </a:lvl8pPr>
            <a:lvl9pPr lvl="8" algn="ctr">
              <a:lnSpc>
                <a:spcPct val="90000"/>
              </a:lnSpc>
              <a:spcBef>
                <a:spcPts val="0"/>
              </a:spcBef>
              <a:spcAft>
                <a:spcPts val="0"/>
              </a:spcAft>
              <a:buSzPts val="3800"/>
              <a:buFont typeface="Google Sans"/>
              <a:buNone/>
              <a:defRPr sz="3800">
                <a:latin typeface="Google Sans"/>
                <a:ea typeface="Google Sans"/>
                <a:cs typeface="Google Sans"/>
                <a:sym typeface="Google Sans"/>
              </a:defRPr>
            </a:lvl9pPr>
          </a:lstStyle>
          <a:p>
            <a:endParaRPr/>
          </a:p>
        </p:txBody>
      </p:sp>
      <p:sp>
        <p:nvSpPr>
          <p:cNvPr id="21" name="Google Shape;21;p2"/>
          <p:cNvSpPr txBox="1">
            <a:spLocks noGrp="1"/>
          </p:cNvSpPr>
          <p:nvPr>
            <p:ph type="subTitle" idx="2"/>
          </p:nvPr>
        </p:nvSpPr>
        <p:spPr>
          <a:xfrm>
            <a:off x="870996" y="3263925"/>
            <a:ext cx="7179300" cy="196500"/>
          </a:xfrm>
          <a:prstGeom prst="rect">
            <a:avLst/>
          </a:prstGeom>
        </p:spPr>
        <p:txBody>
          <a:bodyPr spcFirstLastPara="1" wrap="square" lIns="0" tIns="0" rIns="0" bIns="0" anchor="t" anchorCtr="0">
            <a:noAutofit/>
          </a:bodyPr>
          <a:lstStyle>
            <a:lvl1pPr lvl="0">
              <a:spcBef>
                <a:spcPts val="0"/>
              </a:spcBef>
              <a:spcAft>
                <a:spcPts val="0"/>
              </a:spcAft>
              <a:buSzPts val="1600"/>
              <a:buFont typeface="Roboto Medium"/>
              <a:buNone/>
              <a:defRPr sz="1600">
                <a:latin typeface="Roboto Medium"/>
                <a:ea typeface="Roboto Medium"/>
                <a:cs typeface="Roboto Medium"/>
                <a:sym typeface="Roboto Medium"/>
              </a:defRPr>
            </a:lvl1pPr>
            <a:lvl2pPr lvl="1">
              <a:spcBef>
                <a:spcPts val="0"/>
              </a:spcBef>
              <a:spcAft>
                <a:spcPts val="0"/>
              </a:spcAft>
              <a:buSzPts val="1600"/>
              <a:buFont typeface="Roboto Medium"/>
              <a:buNone/>
              <a:defRPr sz="1600">
                <a:latin typeface="Roboto Medium"/>
                <a:ea typeface="Roboto Medium"/>
                <a:cs typeface="Roboto Medium"/>
                <a:sym typeface="Roboto Medium"/>
              </a:defRPr>
            </a:lvl2pPr>
            <a:lvl3pPr lvl="2">
              <a:spcBef>
                <a:spcPts val="0"/>
              </a:spcBef>
              <a:spcAft>
                <a:spcPts val="0"/>
              </a:spcAft>
              <a:buSzPts val="1600"/>
              <a:buFont typeface="Roboto Medium"/>
              <a:buNone/>
              <a:defRPr sz="1600">
                <a:latin typeface="Roboto Medium"/>
                <a:ea typeface="Roboto Medium"/>
                <a:cs typeface="Roboto Medium"/>
                <a:sym typeface="Roboto Medium"/>
              </a:defRPr>
            </a:lvl3pPr>
            <a:lvl4pPr lvl="3">
              <a:spcBef>
                <a:spcPts val="0"/>
              </a:spcBef>
              <a:spcAft>
                <a:spcPts val="0"/>
              </a:spcAft>
              <a:buSzPts val="1600"/>
              <a:buFont typeface="Roboto Medium"/>
              <a:buNone/>
              <a:defRPr sz="1600">
                <a:latin typeface="Roboto Medium"/>
                <a:ea typeface="Roboto Medium"/>
                <a:cs typeface="Roboto Medium"/>
                <a:sym typeface="Roboto Medium"/>
              </a:defRPr>
            </a:lvl4pPr>
            <a:lvl5pPr lvl="4">
              <a:spcBef>
                <a:spcPts val="0"/>
              </a:spcBef>
              <a:spcAft>
                <a:spcPts val="0"/>
              </a:spcAft>
              <a:buSzPts val="1600"/>
              <a:buFont typeface="Roboto Medium"/>
              <a:buNone/>
              <a:defRPr sz="1600">
                <a:latin typeface="Roboto Medium"/>
                <a:ea typeface="Roboto Medium"/>
                <a:cs typeface="Roboto Medium"/>
                <a:sym typeface="Roboto Medium"/>
              </a:defRPr>
            </a:lvl5pPr>
            <a:lvl6pPr lvl="5">
              <a:spcBef>
                <a:spcPts val="0"/>
              </a:spcBef>
              <a:spcAft>
                <a:spcPts val="0"/>
              </a:spcAft>
              <a:buSzPts val="1600"/>
              <a:buFont typeface="Roboto Medium"/>
              <a:buNone/>
              <a:defRPr sz="1600">
                <a:latin typeface="Roboto Medium"/>
                <a:ea typeface="Roboto Medium"/>
                <a:cs typeface="Roboto Medium"/>
                <a:sym typeface="Roboto Medium"/>
              </a:defRPr>
            </a:lvl6pPr>
            <a:lvl7pPr lvl="6">
              <a:spcBef>
                <a:spcPts val="0"/>
              </a:spcBef>
              <a:spcAft>
                <a:spcPts val="0"/>
              </a:spcAft>
              <a:buSzPts val="1600"/>
              <a:buFont typeface="Roboto Medium"/>
              <a:buNone/>
              <a:defRPr sz="1600">
                <a:latin typeface="Roboto Medium"/>
                <a:ea typeface="Roboto Medium"/>
                <a:cs typeface="Roboto Medium"/>
                <a:sym typeface="Roboto Medium"/>
              </a:defRPr>
            </a:lvl7pPr>
            <a:lvl8pPr lvl="7">
              <a:spcBef>
                <a:spcPts val="0"/>
              </a:spcBef>
              <a:spcAft>
                <a:spcPts val="0"/>
              </a:spcAft>
              <a:buSzPts val="1600"/>
              <a:buFont typeface="Roboto Medium"/>
              <a:buNone/>
              <a:defRPr sz="1600">
                <a:latin typeface="Roboto Medium"/>
                <a:ea typeface="Roboto Medium"/>
                <a:cs typeface="Roboto Medium"/>
                <a:sym typeface="Roboto Medium"/>
              </a:defRPr>
            </a:lvl8pPr>
            <a:lvl9pPr lvl="8">
              <a:spcBef>
                <a:spcPts val="0"/>
              </a:spcBef>
              <a:spcAft>
                <a:spcPts val="0"/>
              </a:spcAft>
              <a:buSzPts val="1600"/>
              <a:buFont typeface="Roboto Medium"/>
              <a:buNone/>
              <a:defRPr sz="1600">
                <a:latin typeface="Roboto Medium"/>
                <a:ea typeface="Roboto Medium"/>
                <a:cs typeface="Roboto Medium"/>
                <a:sym typeface="Roboto Medium"/>
              </a:defRPr>
            </a:lvl9pPr>
          </a:lstStyle>
          <a:p>
            <a:endParaRPr/>
          </a:p>
        </p:txBody>
      </p:sp>
      <p:sp>
        <p:nvSpPr>
          <p:cNvPr id="22" name="Google Shape;22;p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03 Divider slide Google Blue + photo">
  <p:cSld name="CUSTOM_4_5">
    <p:spTree>
      <p:nvGrpSpPr>
        <p:cNvPr id="1" name="Shape 137"/>
        <p:cNvGrpSpPr/>
        <p:nvPr/>
      </p:nvGrpSpPr>
      <p:grpSpPr>
        <a:xfrm>
          <a:off x="0" y="0"/>
          <a:ext cx="0" cy="0"/>
          <a:chOff x="0" y="0"/>
          <a:chExt cx="0" cy="0"/>
        </a:xfrm>
      </p:grpSpPr>
      <p:sp>
        <p:nvSpPr>
          <p:cNvPr id="138" name="Google Shape;138;p11"/>
          <p:cNvSpPr/>
          <p:nvPr/>
        </p:nvSpPr>
        <p:spPr>
          <a:xfrm>
            <a:off x="8294175" y="4709300"/>
            <a:ext cx="682200" cy="3972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39" name="Google Shape;139;p11"/>
          <p:cNvSpPr/>
          <p:nvPr/>
        </p:nvSpPr>
        <p:spPr>
          <a:xfrm>
            <a:off x="408225" y="385525"/>
            <a:ext cx="5427000" cy="4396800"/>
          </a:xfrm>
          <a:prstGeom prst="roundRect">
            <a:avLst>
              <a:gd name="adj" fmla="val 2185"/>
            </a:avLst>
          </a:prstGeom>
          <a:solidFill>
            <a:srgbClr val="34A853"/>
          </a:solidFill>
          <a:ln w="9525" cap="flat" cmpd="sng">
            <a:solidFill>
              <a:srgbClr val="34A85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0" name="Google Shape;140;p11"/>
          <p:cNvSpPr/>
          <p:nvPr/>
        </p:nvSpPr>
        <p:spPr>
          <a:xfrm>
            <a:off x="1858425" y="385525"/>
            <a:ext cx="6874500" cy="4396800"/>
          </a:xfrm>
          <a:prstGeom prst="roundRect">
            <a:avLst>
              <a:gd name="adj" fmla="val 2546"/>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41" name="Google Shape;141;p11"/>
          <p:cNvSpPr txBox="1">
            <a:spLocks noGrp="1"/>
          </p:cNvSpPr>
          <p:nvPr>
            <p:ph type="subTitle" idx="1"/>
          </p:nvPr>
        </p:nvSpPr>
        <p:spPr>
          <a:xfrm>
            <a:off x="2260400" y="3752400"/>
            <a:ext cx="31638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42" name="Google Shape;142;p11"/>
          <p:cNvSpPr txBox="1">
            <a:spLocks noGrp="1"/>
          </p:cNvSpPr>
          <p:nvPr>
            <p:ph type="ctrTitle"/>
          </p:nvPr>
        </p:nvSpPr>
        <p:spPr>
          <a:xfrm>
            <a:off x="2260400" y="1312075"/>
            <a:ext cx="31968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3600"/>
              <a:buNone/>
              <a:defRPr sz="36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sp>
        <p:nvSpPr>
          <p:cNvPr id="143" name="Google Shape;143;p11"/>
          <p:cNvSpPr>
            <a:spLocks noGrp="1"/>
          </p:cNvSpPr>
          <p:nvPr>
            <p:ph type="pic" idx="2"/>
          </p:nvPr>
        </p:nvSpPr>
        <p:spPr>
          <a:xfrm>
            <a:off x="5835225" y="471325"/>
            <a:ext cx="2818800" cy="4225200"/>
          </a:xfrm>
          <a:prstGeom prst="roundRect">
            <a:avLst>
              <a:gd name="adj" fmla="val 2278"/>
            </a:avLst>
          </a:prstGeom>
          <a:noFill/>
          <a:ln>
            <a:noFill/>
          </a:ln>
        </p:spPr>
      </p:sp>
      <p:grpSp>
        <p:nvGrpSpPr>
          <p:cNvPr id="144" name="Google Shape;144;p11"/>
          <p:cNvGrpSpPr/>
          <p:nvPr/>
        </p:nvGrpSpPr>
        <p:grpSpPr>
          <a:xfrm>
            <a:off x="2297541" y="1028734"/>
            <a:ext cx="839907" cy="273855"/>
            <a:chOff x="827088" y="2417763"/>
            <a:chExt cx="8432797" cy="2749551"/>
          </a:xfrm>
        </p:grpSpPr>
        <p:sp>
          <p:nvSpPr>
            <p:cNvPr id="145" name="Google Shape;145;p11"/>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6" name="Google Shape;146;p11"/>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7" name="Google Shape;147;p11"/>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8" name="Google Shape;148;p11"/>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49" name="Google Shape;149;p11"/>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50" name="Google Shape;150;p11"/>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51" name="Google Shape;151;p11"/>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52" name="Google Shape;152;p1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03 Divider slide Google Red + photo">
  <p:cSld name="CUSTOM_4_5_2">
    <p:spTree>
      <p:nvGrpSpPr>
        <p:cNvPr id="1" name="Shape 153"/>
        <p:cNvGrpSpPr/>
        <p:nvPr/>
      </p:nvGrpSpPr>
      <p:grpSpPr>
        <a:xfrm>
          <a:off x="0" y="0"/>
          <a:ext cx="0" cy="0"/>
          <a:chOff x="0" y="0"/>
          <a:chExt cx="0" cy="0"/>
        </a:xfrm>
      </p:grpSpPr>
      <p:sp>
        <p:nvSpPr>
          <p:cNvPr id="154" name="Google Shape;154;p12"/>
          <p:cNvSpPr/>
          <p:nvPr/>
        </p:nvSpPr>
        <p:spPr>
          <a:xfrm>
            <a:off x="8294175" y="4709300"/>
            <a:ext cx="647700" cy="3576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55" name="Google Shape;155;p12"/>
          <p:cNvSpPr/>
          <p:nvPr/>
        </p:nvSpPr>
        <p:spPr>
          <a:xfrm>
            <a:off x="408225" y="385525"/>
            <a:ext cx="5427000" cy="4396800"/>
          </a:xfrm>
          <a:prstGeom prst="roundRect">
            <a:avLst>
              <a:gd name="adj" fmla="val 2185"/>
            </a:avLst>
          </a:prstGeom>
          <a:solidFill>
            <a:srgbClr val="34A853"/>
          </a:solidFill>
          <a:ln w="9525" cap="flat" cmpd="sng">
            <a:solidFill>
              <a:srgbClr val="34A85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6" name="Google Shape;156;p12"/>
          <p:cNvSpPr/>
          <p:nvPr/>
        </p:nvSpPr>
        <p:spPr>
          <a:xfrm>
            <a:off x="1858425" y="385525"/>
            <a:ext cx="6874500" cy="4396800"/>
          </a:xfrm>
          <a:prstGeom prst="roundRect">
            <a:avLst>
              <a:gd name="adj" fmla="val 2546"/>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57" name="Google Shape;157;p12"/>
          <p:cNvSpPr txBox="1">
            <a:spLocks noGrp="1"/>
          </p:cNvSpPr>
          <p:nvPr>
            <p:ph type="subTitle" idx="1"/>
          </p:nvPr>
        </p:nvSpPr>
        <p:spPr>
          <a:xfrm>
            <a:off x="2260400" y="3752400"/>
            <a:ext cx="31638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58" name="Google Shape;158;p12"/>
          <p:cNvSpPr txBox="1">
            <a:spLocks noGrp="1"/>
          </p:cNvSpPr>
          <p:nvPr>
            <p:ph type="ctrTitle"/>
          </p:nvPr>
        </p:nvSpPr>
        <p:spPr>
          <a:xfrm>
            <a:off x="2260400" y="1312075"/>
            <a:ext cx="31968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3600"/>
              <a:buNone/>
              <a:defRPr sz="36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sp>
        <p:nvSpPr>
          <p:cNvPr id="159" name="Google Shape;159;p12"/>
          <p:cNvSpPr>
            <a:spLocks noGrp="1"/>
          </p:cNvSpPr>
          <p:nvPr>
            <p:ph type="pic" idx="2"/>
          </p:nvPr>
        </p:nvSpPr>
        <p:spPr>
          <a:xfrm>
            <a:off x="5835225" y="471325"/>
            <a:ext cx="2818800" cy="4225200"/>
          </a:xfrm>
          <a:prstGeom prst="roundRect">
            <a:avLst>
              <a:gd name="adj" fmla="val 2278"/>
            </a:avLst>
          </a:prstGeom>
          <a:noFill/>
          <a:ln>
            <a:noFill/>
          </a:ln>
        </p:spPr>
      </p:sp>
      <p:grpSp>
        <p:nvGrpSpPr>
          <p:cNvPr id="160" name="Google Shape;160;p12"/>
          <p:cNvGrpSpPr/>
          <p:nvPr/>
        </p:nvGrpSpPr>
        <p:grpSpPr>
          <a:xfrm>
            <a:off x="2297541" y="1028734"/>
            <a:ext cx="839907" cy="273855"/>
            <a:chOff x="827088" y="2417763"/>
            <a:chExt cx="8432797" cy="2749551"/>
          </a:xfrm>
        </p:grpSpPr>
        <p:sp>
          <p:nvSpPr>
            <p:cNvPr id="161" name="Google Shape;161;p12"/>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62" name="Google Shape;162;p12"/>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63" name="Google Shape;163;p12"/>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64" name="Google Shape;164;p12"/>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65" name="Google Shape;165;p12"/>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66" name="Google Shape;166;p12"/>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67" name="Google Shape;167;p12"/>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68" name="Google Shape;168;p1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03 Divider slide Google Yellow + photo">
  <p:cSld name="CUSTOM_4_5_1">
    <p:spTree>
      <p:nvGrpSpPr>
        <p:cNvPr id="1" name="Shape 169"/>
        <p:cNvGrpSpPr/>
        <p:nvPr/>
      </p:nvGrpSpPr>
      <p:grpSpPr>
        <a:xfrm>
          <a:off x="0" y="0"/>
          <a:ext cx="0" cy="0"/>
          <a:chOff x="0" y="0"/>
          <a:chExt cx="0" cy="0"/>
        </a:xfrm>
      </p:grpSpPr>
      <p:sp>
        <p:nvSpPr>
          <p:cNvPr id="170" name="Google Shape;170;p13"/>
          <p:cNvSpPr/>
          <p:nvPr/>
        </p:nvSpPr>
        <p:spPr>
          <a:xfrm>
            <a:off x="8294175" y="4709300"/>
            <a:ext cx="657600" cy="377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71" name="Google Shape;171;p13"/>
          <p:cNvSpPr/>
          <p:nvPr/>
        </p:nvSpPr>
        <p:spPr>
          <a:xfrm>
            <a:off x="408225" y="385525"/>
            <a:ext cx="5427000" cy="4396800"/>
          </a:xfrm>
          <a:prstGeom prst="roundRect">
            <a:avLst>
              <a:gd name="adj" fmla="val 2185"/>
            </a:avLst>
          </a:prstGeom>
          <a:solidFill>
            <a:schemeClr val="accent3"/>
          </a:solidFill>
          <a:ln w="9525" cap="flat" cmpd="sng">
            <a:solidFill>
              <a:schemeClr val="accent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2" name="Google Shape;172;p13"/>
          <p:cNvSpPr/>
          <p:nvPr/>
        </p:nvSpPr>
        <p:spPr>
          <a:xfrm>
            <a:off x="1858425" y="385525"/>
            <a:ext cx="6877500" cy="4396800"/>
          </a:xfrm>
          <a:prstGeom prst="roundRect">
            <a:avLst>
              <a:gd name="adj" fmla="val 2546"/>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73" name="Google Shape;173;p13"/>
          <p:cNvSpPr>
            <a:spLocks noGrp="1"/>
          </p:cNvSpPr>
          <p:nvPr>
            <p:ph type="pic" idx="2"/>
          </p:nvPr>
        </p:nvSpPr>
        <p:spPr>
          <a:xfrm>
            <a:off x="5835225" y="471325"/>
            <a:ext cx="2818800" cy="4225200"/>
          </a:xfrm>
          <a:prstGeom prst="roundRect">
            <a:avLst>
              <a:gd name="adj" fmla="val 2278"/>
            </a:avLst>
          </a:prstGeom>
          <a:noFill/>
          <a:ln>
            <a:noFill/>
          </a:ln>
        </p:spPr>
      </p:sp>
      <p:sp>
        <p:nvSpPr>
          <p:cNvPr id="174" name="Google Shape;174;p13"/>
          <p:cNvSpPr txBox="1">
            <a:spLocks noGrp="1"/>
          </p:cNvSpPr>
          <p:nvPr>
            <p:ph type="subTitle" idx="1"/>
          </p:nvPr>
        </p:nvSpPr>
        <p:spPr>
          <a:xfrm>
            <a:off x="2260400" y="3752400"/>
            <a:ext cx="31638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75" name="Google Shape;175;p13"/>
          <p:cNvSpPr txBox="1">
            <a:spLocks noGrp="1"/>
          </p:cNvSpPr>
          <p:nvPr>
            <p:ph type="ctrTitle"/>
          </p:nvPr>
        </p:nvSpPr>
        <p:spPr>
          <a:xfrm>
            <a:off x="2260400" y="1312075"/>
            <a:ext cx="31968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3600"/>
              <a:buNone/>
              <a:defRPr sz="36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176" name="Google Shape;176;p13"/>
          <p:cNvGrpSpPr/>
          <p:nvPr/>
        </p:nvGrpSpPr>
        <p:grpSpPr>
          <a:xfrm>
            <a:off x="2297541" y="1028734"/>
            <a:ext cx="839907" cy="273855"/>
            <a:chOff x="827088" y="2417763"/>
            <a:chExt cx="8432797" cy="2749551"/>
          </a:xfrm>
        </p:grpSpPr>
        <p:sp>
          <p:nvSpPr>
            <p:cNvPr id="177" name="Google Shape;177;p13"/>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78" name="Google Shape;178;p13"/>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79" name="Google Shape;179;p13"/>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80" name="Google Shape;180;p13"/>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81" name="Google Shape;181;p13"/>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82" name="Google Shape;182;p13"/>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83" name="Google Shape;183;p13"/>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84" name="Google Shape;184;p1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03 Divider slide Google Green + photo">
  <p:cSld name="CUSTOM_4_5_1_1">
    <p:spTree>
      <p:nvGrpSpPr>
        <p:cNvPr id="1" name="Shape 185"/>
        <p:cNvGrpSpPr/>
        <p:nvPr/>
      </p:nvGrpSpPr>
      <p:grpSpPr>
        <a:xfrm>
          <a:off x="0" y="0"/>
          <a:ext cx="0" cy="0"/>
          <a:chOff x="0" y="0"/>
          <a:chExt cx="0" cy="0"/>
        </a:xfrm>
      </p:grpSpPr>
      <p:sp>
        <p:nvSpPr>
          <p:cNvPr id="186" name="Google Shape;186;p14"/>
          <p:cNvSpPr/>
          <p:nvPr/>
        </p:nvSpPr>
        <p:spPr>
          <a:xfrm>
            <a:off x="8294175" y="4709300"/>
            <a:ext cx="667500" cy="36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87" name="Google Shape;187;p14"/>
          <p:cNvSpPr/>
          <p:nvPr/>
        </p:nvSpPr>
        <p:spPr>
          <a:xfrm>
            <a:off x="408225" y="385525"/>
            <a:ext cx="5427000" cy="4396800"/>
          </a:xfrm>
          <a:prstGeom prst="roundRect">
            <a:avLst>
              <a:gd name="adj" fmla="val 2185"/>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8" name="Google Shape;188;p14"/>
          <p:cNvSpPr/>
          <p:nvPr/>
        </p:nvSpPr>
        <p:spPr>
          <a:xfrm>
            <a:off x="1858425" y="385525"/>
            <a:ext cx="6877200" cy="4396800"/>
          </a:xfrm>
          <a:prstGeom prst="roundRect">
            <a:avLst>
              <a:gd name="adj" fmla="val 2546"/>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89" name="Google Shape;189;p14"/>
          <p:cNvSpPr>
            <a:spLocks noGrp="1"/>
          </p:cNvSpPr>
          <p:nvPr>
            <p:ph type="pic" idx="2"/>
          </p:nvPr>
        </p:nvSpPr>
        <p:spPr>
          <a:xfrm>
            <a:off x="5835225" y="471325"/>
            <a:ext cx="2818800" cy="4225200"/>
          </a:xfrm>
          <a:prstGeom prst="roundRect">
            <a:avLst>
              <a:gd name="adj" fmla="val 2278"/>
            </a:avLst>
          </a:prstGeom>
          <a:noFill/>
          <a:ln>
            <a:noFill/>
          </a:ln>
        </p:spPr>
      </p:sp>
      <p:sp>
        <p:nvSpPr>
          <p:cNvPr id="190" name="Google Shape;190;p14"/>
          <p:cNvSpPr txBox="1">
            <a:spLocks noGrp="1"/>
          </p:cNvSpPr>
          <p:nvPr>
            <p:ph type="subTitle" idx="1"/>
          </p:nvPr>
        </p:nvSpPr>
        <p:spPr>
          <a:xfrm>
            <a:off x="2260400" y="3752400"/>
            <a:ext cx="31638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91" name="Google Shape;191;p14"/>
          <p:cNvSpPr txBox="1">
            <a:spLocks noGrp="1"/>
          </p:cNvSpPr>
          <p:nvPr>
            <p:ph type="ctrTitle"/>
          </p:nvPr>
        </p:nvSpPr>
        <p:spPr>
          <a:xfrm>
            <a:off x="2260400" y="1312075"/>
            <a:ext cx="31968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3600"/>
              <a:buNone/>
              <a:defRPr sz="36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192" name="Google Shape;192;p14"/>
          <p:cNvGrpSpPr/>
          <p:nvPr/>
        </p:nvGrpSpPr>
        <p:grpSpPr>
          <a:xfrm>
            <a:off x="2297541" y="1028734"/>
            <a:ext cx="839907" cy="273855"/>
            <a:chOff x="827088" y="2417763"/>
            <a:chExt cx="8432797" cy="2749551"/>
          </a:xfrm>
        </p:grpSpPr>
        <p:sp>
          <p:nvSpPr>
            <p:cNvPr id="193" name="Google Shape;193;p14"/>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94" name="Google Shape;194;p14"/>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95" name="Google Shape;195;p14"/>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96" name="Google Shape;196;p14"/>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97" name="Google Shape;197;p14"/>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98" name="Google Shape;198;p14"/>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99" name="Google Shape;199;p14"/>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00" name="Google Shape;200;p1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04 Body ">
  <p:cSld name="TITLE_2">
    <p:spTree>
      <p:nvGrpSpPr>
        <p:cNvPr id="1" name="Shape 201"/>
        <p:cNvGrpSpPr/>
        <p:nvPr/>
      </p:nvGrpSpPr>
      <p:grpSpPr>
        <a:xfrm>
          <a:off x="0" y="0"/>
          <a:ext cx="0" cy="0"/>
          <a:chOff x="0" y="0"/>
          <a:chExt cx="0" cy="0"/>
        </a:xfrm>
      </p:grpSpPr>
      <p:sp>
        <p:nvSpPr>
          <p:cNvPr id="202" name="Google Shape;202;p15"/>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203" name="Google Shape;203;p15"/>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204" name="Google Shape;204;p15"/>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205" name="Google Shape;205;p15"/>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
        <p:nvSpPr>
          <p:cNvPr id="206" name="Google Shape;206;p15"/>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07" name="Google Shape;207;p15"/>
          <p:cNvSpPr txBox="1">
            <a:spLocks noGrp="1"/>
          </p:cNvSpPr>
          <p:nvPr>
            <p:ph type="subTitle" idx="4"/>
          </p:nvPr>
        </p:nvSpPr>
        <p:spPr>
          <a:xfrm>
            <a:off x="255825" y="4889282"/>
            <a:ext cx="7700100" cy="137400"/>
          </a:xfrm>
          <a:prstGeom prst="rect">
            <a:avLst/>
          </a:prstGeom>
        </p:spPr>
        <p:txBody>
          <a:bodyPr spcFirstLastPara="1" wrap="square" lIns="0" tIns="0" rIns="0" bIns="0" anchor="ctr" anchorCtr="0">
            <a:noAutofit/>
          </a:bodyPr>
          <a:lstStyle>
            <a:lvl1pPr lvl="0">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1pPr>
            <a:lvl2pPr lvl="1">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2pPr>
            <a:lvl3pPr lvl="2">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3pPr>
            <a:lvl4pPr lvl="3">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4pPr>
            <a:lvl5pPr lvl="4">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5pPr>
            <a:lvl6pPr lvl="5">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6pPr>
            <a:lvl7pPr lvl="6">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7pPr>
            <a:lvl8pPr lvl="7">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8pPr>
            <a:lvl9pPr lvl="8">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9pPr>
          </a:lstStyle>
          <a:p>
            <a:endParaRPr/>
          </a:p>
        </p:txBody>
      </p:sp>
      <p:sp>
        <p:nvSpPr>
          <p:cNvPr id="208" name="Google Shape;208;p15"/>
          <p:cNvSpPr txBox="1">
            <a:spLocks noGrp="1"/>
          </p:cNvSpPr>
          <p:nvPr>
            <p:ph type="sldNum" idx="12"/>
          </p:nvPr>
        </p:nvSpPr>
        <p:spPr>
          <a:xfrm>
            <a:off x="8444865" y="4773663"/>
            <a:ext cx="548700" cy="393600"/>
          </a:xfrm>
          <a:prstGeom prst="rect">
            <a:avLst/>
          </a:prstGeom>
        </p:spPr>
        <p:txBody>
          <a:bodyPr spcFirstLastPara="1" wrap="square" lIns="91425" tIns="91425" rIns="91425" bIns="91425" anchor="t" anchorCtr="0">
            <a:noAutofit/>
          </a:bodyPr>
          <a:lstStyle>
            <a:lvl1pPr lvl="0">
              <a:buNone/>
              <a:defRPr sz="800"/>
            </a:lvl1pPr>
            <a:lvl2pPr lvl="1">
              <a:buNone/>
              <a:defRPr sz="800"/>
            </a:lvl2pPr>
            <a:lvl3pPr lvl="2">
              <a:buNone/>
              <a:defRPr sz="800"/>
            </a:lvl3pPr>
            <a:lvl4pPr lvl="3">
              <a:buNone/>
              <a:defRPr sz="800"/>
            </a:lvl4pPr>
            <a:lvl5pPr lvl="4">
              <a:buNone/>
              <a:defRPr sz="800"/>
            </a:lvl5pPr>
            <a:lvl6pPr lvl="5">
              <a:buNone/>
              <a:defRPr sz="800"/>
            </a:lvl6pPr>
            <a:lvl7pPr lvl="6">
              <a:buNone/>
              <a:defRPr sz="800"/>
            </a:lvl7pPr>
            <a:lvl8pPr lvl="7">
              <a:buNone/>
              <a:defRPr sz="800"/>
            </a:lvl8pPr>
            <a:lvl9pPr lvl="8">
              <a:buNone/>
              <a:defRPr sz="800"/>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5616">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05 Blank Google Logo">
  <p:cSld name="CUSTOM_9">
    <p:spTree>
      <p:nvGrpSpPr>
        <p:cNvPr id="1" name="Shape 209"/>
        <p:cNvGrpSpPr/>
        <p:nvPr/>
      </p:nvGrpSpPr>
      <p:grpSpPr>
        <a:xfrm>
          <a:off x="0" y="0"/>
          <a:ext cx="0" cy="0"/>
          <a:chOff x="0" y="0"/>
          <a:chExt cx="0" cy="0"/>
        </a:xfrm>
      </p:grpSpPr>
      <p:sp>
        <p:nvSpPr>
          <p:cNvPr id="210" name="Google Shape;210;p16"/>
          <p:cNvSpPr txBox="1">
            <a:spLocks noGrp="1"/>
          </p:cNvSpPr>
          <p:nvPr>
            <p:ph type="subTitle" idx="1"/>
          </p:nvPr>
        </p:nvSpPr>
        <p:spPr>
          <a:xfrm>
            <a:off x="255825" y="4889282"/>
            <a:ext cx="7700100" cy="137400"/>
          </a:xfrm>
          <a:prstGeom prst="rect">
            <a:avLst/>
          </a:prstGeom>
        </p:spPr>
        <p:txBody>
          <a:bodyPr spcFirstLastPara="1" wrap="square" lIns="0" tIns="0" rIns="0" bIns="0" anchor="ctr" anchorCtr="0">
            <a:noAutofit/>
          </a:bodyPr>
          <a:lstStyle>
            <a:lvl1pPr lvl="0">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1pPr>
            <a:lvl2pPr lvl="1">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2pPr>
            <a:lvl3pPr lvl="2">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3pPr>
            <a:lvl4pPr lvl="3">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4pPr>
            <a:lvl5pPr lvl="4">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5pPr>
            <a:lvl6pPr lvl="5">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6pPr>
            <a:lvl7pPr lvl="6">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7pPr>
            <a:lvl8pPr lvl="7">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8pPr>
            <a:lvl9pPr lvl="8">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9pPr>
          </a:lstStyle>
          <a:p>
            <a:endParaRPr/>
          </a:p>
        </p:txBody>
      </p:sp>
      <p:sp>
        <p:nvSpPr>
          <p:cNvPr id="211" name="Google Shape;211;p16"/>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12" name="Google Shape;212;p16"/>
          <p:cNvSpPr txBox="1">
            <a:spLocks noGrp="1"/>
          </p:cNvSpPr>
          <p:nvPr>
            <p:ph type="sldNum" idx="12"/>
          </p:nvPr>
        </p:nvSpPr>
        <p:spPr>
          <a:xfrm>
            <a:off x="8444865" y="4773663"/>
            <a:ext cx="548700" cy="393600"/>
          </a:xfrm>
          <a:prstGeom prst="rect">
            <a:avLst/>
          </a:prstGeom>
        </p:spPr>
        <p:txBody>
          <a:bodyPr spcFirstLastPara="1" wrap="square" lIns="91425" tIns="91425" rIns="91425" bIns="91425" anchor="t" anchorCtr="0">
            <a:noAutofit/>
          </a:bodyPr>
          <a:lstStyle>
            <a:lvl1pPr lvl="0">
              <a:buNone/>
              <a:defRPr sz="900"/>
            </a:lvl1pPr>
            <a:lvl2pPr lvl="1">
              <a:buNone/>
              <a:defRPr sz="900"/>
            </a:lvl2pPr>
            <a:lvl3pPr lvl="2">
              <a:buNone/>
              <a:defRPr sz="900"/>
            </a:lvl3pPr>
            <a:lvl4pPr lvl="3">
              <a:buNone/>
              <a:defRPr sz="900"/>
            </a:lvl4pPr>
            <a:lvl5pPr lvl="4">
              <a:buNone/>
              <a:defRPr sz="900"/>
            </a:lvl5pPr>
            <a:lvl6pPr lvl="5">
              <a:buNone/>
              <a:defRPr sz="900"/>
            </a:lvl6pPr>
            <a:lvl7pPr lvl="6">
              <a:buNone/>
              <a:defRPr sz="900"/>
            </a:lvl7pPr>
            <a:lvl8pPr lvl="7">
              <a:buNone/>
              <a:defRPr sz="900"/>
            </a:lvl8pPr>
            <a:lvl9pPr lvl="8">
              <a:buNone/>
              <a:defRPr sz="900"/>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05 Blank">
  <p:cSld name="CUSTOM_9_2">
    <p:spTree>
      <p:nvGrpSpPr>
        <p:cNvPr id="1" name="Shape 213"/>
        <p:cNvGrpSpPr/>
        <p:nvPr/>
      </p:nvGrpSpPr>
      <p:grpSpPr>
        <a:xfrm>
          <a:off x="0" y="0"/>
          <a:ext cx="0" cy="0"/>
          <a:chOff x="0" y="0"/>
          <a:chExt cx="0" cy="0"/>
        </a:xfrm>
      </p:grpSpPr>
      <p:sp>
        <p:nvSpPr>
          <p:cNvPr id="214" name="Google Shape;214;p17"/>
          <p:cNvSpPr txBox="1">
            <a:spLocks noGrp="1"/>
          </p:cNvSpPr>
          <p:nvPr>
            <p:ph type="subTitle" idx="1"/>
          </p:nvPr>
        </p:nvSpPr>
        <p:spPr>
          <a:xfrm>
            <a:off x="255825" y="4889282"/>
            <a:ext cx="7700100" cy="137400"/>
          </a:xfrm>
          <a:prstGeom prst="rect">
            <a:avLst/>
          </a:prstGeom>
        </p:spPr>
        <p:txBody>
          <a:bodyPr spcFirstLastPara="1" wrap="square" lIns="0" tIns="0" rIns="0" bIns="0" anchor="ctr" anchorCtr="0">
            <a:noAutofit/>
          </a:bodyPr>
          <a:lstStyle>
            <a:lvl1pPr lvl="0">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1pPr>
            <a:lvl2pPr lvl="1">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2pPr>
            <a:lvl3pPr lvl="2">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3pPr>
            <a:lvl4pPr lvl="3">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4pPr>
            <a:lvl5pPr lvl="4">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5pPr>
            <a:lvl6pPr lvl="5">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6pPr>
            <a:lvl7pPr lvl="6">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7pPr>
            <a:lvl8pPr lvl="7">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8pPr>
            <a:lvl9pPr lvl="8">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9pPr>
          </a:lstStyle>
          <a:p>
            <a:endParaRPr/>
          </a:p>
        </p:txBody>
      </p:sp>
      <p:sp>
        <p:nvSpPr>
          <p:cNvPr id="215" name="Google Shape;215;p17"/>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16" name="Google Shape;216;p1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5616">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00% Blue">
  <p:cSld name="CUSTOM_9_1">
    <p:bg>
      <p:bgPr>
        <a:solidFill>
          <a:srgbClr val="E8F0FE"/>
        </a:solidFill>
        <a:effectLst/>
      </p:bgPr>
    </p:bg>
    <p:spTree>
      <p:nvGrpSpPr>
        <p:cNvPr id="1" name="Shape 217"/>
        <p:cNvGrpSpPr/>
        <p:nvPr/>
      </p:nvGrpSpPr>
      <p:grpSpPr>
        <a:xfrm>
          <a:off x="0" y="0"/>
          <a:ext cx="0" cy="0"/>
          <a:chOff x="0" y="0"/>
          <a:chExt cx="0" cy="0"/>
        </a:xfrm>
      </p:grpSpPr>
      <p:sp>
        <p:nvSpPr>
          <p:cNvPr id="218" name="Google Shape;218;p18"/>
          <p:cNvSpPr/>
          <p:nvPr/>
        </p:nvSpPr>
        <p:spPr>
          <a:xfrm>
            <a:off x="8294175" y="4709300"/>
            <a:ext cx="622800" cy="357600"/>
          </a:xfrm>
          <a:prstGeom prst="rect">
            <a:avLst/>
          </a:prstGeom>
          <a:solidFill>
            <a:srgbClr val="E8F0F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19" name="Google Shape;219;p18"/>
          <p:cNvSpPr/>
          <p:nvPr/>
        </p:nvSpPr>
        <p:spPr>
          <a:xfrm>
            <a:off x="408225" y="385525"/>
            <a:ext cx="83277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20" name="Google Shape;220;p18"/>
          <p:cNvGrpSpPr/>
          <p:nvPr/>
        </p:nvGrpSpPr>
        <p:grpSpPr>
          <a:xfrm>
            <a:off x="873425" y="3932509"/>
            <a:ext cx="839907" cy="273855"/>
            <a:chOff x="827088" y="2417763"/>
            <a:chExt cx="8432797" cy="2749551"/>
          </a:xfrm>
        </p:grpSpPr>
        <p:sp>
          <p:nvSpPr>
            <p:cNvPr id="221" name="Google Shape;221;p18"/>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22" name="Google Shape;222;p18"/>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23" name="Google Shape;223;p18"/>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24" name="Google Shape;224;p18"/>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25" name="Google Shape;225;p18"/>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26" name="Google Shape;226;p18"/>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227" name="Google Shape;227;p18"/>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28" name="Google Shape;228;p1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00% Red">
  <p:cSld name="CUSTOM_9_1_1">
    <p:bg>
      <p:bgPr>
        <a:solidFill>
          <a:srgbClr val="FCE8E6"/>
        </a:solidFill>
        <a:effectLst/>
      </p:bgPr>
    </p:bg>
    <p:spTree>
      <p:nvGrpSpPr>
        <p:cNvPr id="1" name="Shape 229"/>
        <p:cNvGrpSpPr/>
        <p:nvPr/>
      </p:nvGrpSpPr>
      <p:grpSpPr>
        <a:xfrm>
          <a:off x="0" y="0"/>
          <a:ext cx="0" cy="0"/>
          <a:chOff x="0" y="0"/>
          <a:chExt cx="0" cy="0"/>
        </a:xfrm>
      </p:grpSpPr>
      <p:sp>
        <p:nvSpPr>
          <p:cNvPr id="230" name="Google Shape;230;p19"/>
          <p:cNvSpPr/>
          <p:nvPr/>
        </p:nvSpPr>
        <p:spPr>
          <a:xfrm>
            <a:off x="8294175" y="4709300"/>
            <a:ext cx="657600" cy="362700"/>
          </a:xfrm>
          <a:prstGeom prst="rect">
            <a:avLst/>
          </a:prstGeom>
          <a:solidFill>
            <a:srgbClr val="FCE8E6"/>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31" name="Google Shape;231;p19"/>
          <p:cNvSpPr/>
          <p:nvPr/>
        </p:nvSpPr>
        <p:spPr>
          <a:xfrm>
            <a:off x="408225" y="385525"/>
            <a:ext cx="83277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32" name="Google Shape;232;p19"/>
          <p:cNvGrpSpPr/>
          <p:nvPr/>
        </p:nvGrpSpPr>
        <p:grpSpPr>
          <a:xfrm>
            <a:off x="873425" y="3932509"/>
            <a:ext cx="839907" cy="273855"/>
            <a:chOff x="827088" y="2417763"/>
            <a:chExt cx="8432797" cy="2749551"/>
          </a:xfrm>
        </p:grpSpPr>
        <p:sp>
          <p:nvSpPr>
            <p:cNvPr id="233" name="Google Shape;233;p19"/>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34" name="Google Shape;234;p19"/>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35" name="Google Shape;235;p19"/>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36" name="Google Shape;236;p19"/>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37" name="Google Shape;237;p19"/>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38" name="Google Shape;238;p19"/>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239" name="Google Shape;239;p19"/>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40" name="Google Shape;240;p1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00% Yellow">
  <p:cSld name="CUSTOM_9_1_1_1">
    <p:bg>
      <p:bgPr>
        <a:solidFill>
          <a:srgbClr val="FEF7E0"/>
        </a:solidFill>
        <a:effectLst/>
      </p:bgPr>
    </p:bg>
    <p:spTree>
      <p:nvGrpSpPr>
        <p:cNvPr id="1" name="Shape 241"/>
        <p:cNvGrpSpPr/>
        <p:nvPr/>
      </p:nvGrpSpPr>
      <p:grpSpPr>
        <a:xfrm>
          <a:off x="0" y="0"/>
          <a:ext cx="0" cy="0"/>
          <a:chOff x="0" y="0"/>
          <a:chExt cx="0" cy="0"/>
        </a:xfrm>
      </p:grpSpPr>
      <p:sp>
        <p:nvSpPr>
          <p:cNvPr id="242" name="Google Shape;242;p20"/>
          <p:cNvSpPr/>
          <p:nvPr/>
        </p:nvSpPr>
        <p:spPr>
          <a:xfrm>
            <a:off x="8294175" y="4709300"/>
            <a:ext cx="677400" cy="372600"/>
          </a:xfrm>
          <a:prstGeom prst="rect">
            <a:avLst/>
          </a:prstGeom>
          <a:solidFill>
            <a:srgbClr val="FEF7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43" name="Google Shape;243;p20"/>
          <p:cNvSpPr/>
          <p:nvPr/>
        </p:nvSpPr>
        <p:spPr>
          <a:xfrm>
            <a:off x="408225" y="385525"/>
            <a:ext cx="83277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44" name="Google Shape;244;p20"/>
          <p:cNvGrpSpPr/>
          <p:nvPr/>
        </p:nvGrpSpPr>
        <p:grpSpPr>
          <a:xfrm>
            <a:off x="873425" y="3932509"/>
            <a:ext cx="839907" cy="273855"/>
            <a:chOff x="827088" y="2417763"/>
            <a:chExt cx="8432797" cy="2749551"/>
          </a:xfrm>
        </p:grpSpPr>
        <p:sp>
          <p:nvSpPr>
            <p:cNvPr id="245" name="Google Shape;245;p20"/>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46" name="Google Shape;246;p20"/>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47" name="Google Shape;247;p20"/>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48" name="Google Shape;248;p20"/>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49" name="Google Shape;249;p20"/>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50" name="Google Shape;250;p20"/>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251" name="Google Shape;251;p20"/>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52" name="Google Shape;252;p2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01 Cover - Google + photo">
  <p:cSld name="TITLE_3_1_1">
    <p:spTree>
      <p:nvGrpSpPr>
        <p:cNvPr id="1" name="Shape 23"/>
        <p:cNvGrpSpPr/>
        <p:nvPr/>
      </p:nvGrpSpPr>
      <p:grpSpPr>
        <a:xfrm>
          <a:off x="0" y="0"/>
          <a:ext cx="0" cy="0"/>
          <a:chOff x="0" y="0"/>
          <a:chExt cx="0" cy="0"/>
        </a:xfrm>
      </p:grpSpPr>
      <p:sp>
        <p:nvSpPr>
          <p:cNvPr id="24" name="Google Shape;24;p3"/>
          <p:cNvSpPr/>
          <p:nvPr/>
        </p:nvSpPr>
        <p:spPr>
          <a:xfrm>
            <a:off x="-100" y="-22100"/>
            <a:ext cx="9144000" cy="51654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3"/>
          <p:cNvSpPr/>
          <p:nvPr/>
        </p:nvSpPr>
        <p:spPr>
          <a:xfrm rot="-5400000">
            <a:off x="2155950" y="-1866625"/>
            <a:ext cx="4853100" cy="8871900"/>
          </a:xfrm>
          <a:prstGeom prst="roundRect">
            <a:avLst>
              <a:gd name="adj" fmla="val 153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3"/>
          <p:cNvSpPr txBox="1">
            <a:spLocks noGrp="1"/>
          </p:cNvSpPr>
          <p:nvPr>
            <p:ph type="subTitle" idx="1"/>
          </p:nvPr>
        </p:nvSpPr>
        <p:spPr>
          <a:xfrm>
            <a:off x="860853" y="4357550"/>
            <a:ext cx="4266000" cy="196500"/>
          </a:xfrm>
          <a:prstGeom prst="rect">
            <a:avLst/>
          </a:prstGeom>
        </p:spPr>
        <p:txBody>
          <a:bodyPr spcFirstLastPara="1" wrap="square" lIns="0" tIns="0" rIns="0" bIns="0" anchor="t" anchorCtr="0">
            <a:noAutofit/>
          </a:bodyPr>
          <a:lstStyle>
            <a:lvl1pPr lvl="0">
              <a:spcBef>
                <a:spcPts val="0"/>
              </a:spcBef>
              <a:spcAft>
                <a:spcPts val="0"/>
              </a:spcAft>
              <a:buClr>
                <a:schemeClr val="dk2"/>
              </a:buClr>
              <a:buSzPts val="900"/>
              <a:buNone/>
              <a:defRPr>
                <a:solidFill>
                  <a:schemeClr val="dk2"/>
                </a:solidFill>
              </a:defRPr>
            </a:lvl1pPr>
            <a:lvl2pPr lvl="1">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2pPr>
            <a:lvl3pPr lvl="2">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3pPr>
            <a:lvl4pPr lvl="3">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4pPr>
            <a:lvl5pPr lvl="4">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5pPr>
            <a:lvl6pPr lvl="5">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6pPr>
            <a:lvl7pPr lvl="6">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7pPr>
            <a:lvl8pPr lvl="7">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8pPr>
            <a:lvl9pPr lvl="8">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9pPr>
          </a:lstStyle>
          <a:p>
            <a:endParaRPr/>
          </a:p>
        </p:txBody>
      </p:sp>
      <p:sp>
        <p:nvSpPr>
          <p:cNvPr id="27" name="Google Shape;27;p3"/>
          <p:cNvSpPr txBox="1">
            <a:spLocks noGrp="1"/>
          </p:cNvSpPr>
          <p:nvPr>
            <p:ph type="ctrTitle"/>
          </p:nvPr>
        </p:nvSpPr>
        <p:spPr>
          <a:xfrm>
            <a:off x="846000" y="1686000"/>
            <a:ext cx="4280700" cy="14448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3800"/>
              <a:buNone/>
              <a:defRPr sz="3800"/>
            </a:lvl1pPr>
            <a:lvl2pPr lvl="1" algn="ctr">
              <a:lnSpc>
                <a:spcPct val="90000"/>
              </a:lnSpc>
              <a:spcBef>
                <a:spcPts val="0"/>
              </a:spcBef>
              <a:spcAft>
                <a:spcPts val="0"/>
              </a:spcAft>
              <a:buSzPts val="3800"/>
              <a:buFont typeface="Google Sans"/>
              <a:buNone/>
              <a:defRPr sz="3800">
                <a:latin typeface="Google Sans"/>
                <a:ea typeface="Google Sans"/>
                <a:cs typeface="Google Sans"/>
                <a:sym typeface="Google Sans"/>
              </a:defRPr>
            </a:lvl2pPr>
            <a:lvl3pPr lvl="2" algn="ctr">
              <a:lnSpc>
                <a:spcPct val="90000"/>
              </a:lnSpc>
              <a:spcBef>
                <a:spcPts val="0"/>
              </a:spcBef>
              <a:spcAft>
                <a:spcPts val="0"/>
              </a:spcAft>
              <a:buSzPts val="3800"/>
              <a:buFont typeface="Google Sans"/>
              <a:buNone/>
              <a:defRPr sz="3800">
                <a:latin typeface="Google Sans"/>
                <a:ea typeface="Google Sans"/>
                <a:cs typeface="Google Sans"/>
                <a:sym typeface="Google Sans"/>
              </a:defRPr>
            </a:lvl3pPr>
            <a:lvl4pPr lvl="3" algn="ctr">
              <a:lnSpc>
                <a:spcPct val="90000"/>
              </a:lnSpc>
              <a:spcBef>
                <a:spcPts val="0"/>
              </a:spcBef>
              <a:spcAft>
                <a:spcPts val="0"/>
              </a:spcAft>
              <a:buSzPts val="3800"/>
              <a:buFont typeface="Google Sans"/>
              <a:buNone/>
              <a:defRPr sz="3800">
                <a:latin typeface="Google Sans"/>
                <a:ea typeface="Google Sans"/>
                <a:cs typeface="Google Sans"/>
                <a:sym typeface="Google Sans"/>
              </a:defRPr>
            </a:lvl4pPr>
            <a:lvl5pPr lvl="4" algn="ctr">
              <a:lnSpc>
                <a:spcPct val="90000"/>
              </a:lnSpc>
              <a:spcBef>
                <a:spcPts val="0"/>
              </a:spcBef>
              <a:spcAft>
                <a:spcPts val="0"/>
              </a:spcAft>
              <a:buSzPts val="3800"/>
              <a:buFont typeface="Google Sans"/>
              <a:buNone/>
              <a:defRPr sz="3800">
                <a:latin typeface="Google Sans"/>
                <a:ea typeface="Google Sans"/>
                <a:cs typeface="Google Sans"/>
                <a:sym typeface="Google Sans"/>
              </a:defRPr>
            </a:lvl5pPr>
            <a:lvl6pPr lvl="5" algn="ctr">
              <a:lnSpc>
                <a:spcPct val="90000"/>
              </a:lnSpc>
              <a:spcBef>
                <a:spcPts val="0"/>
              </a:spcBef>
              <a:spcAft>
                <a:spcPts val="0"/>
              </a:spcAft>
              <a:buSzPts val="3800"/>
              <a:buFont typeface="Google Sans"/>
              <a:buNone/>
              <a:defRPr sz="3800">
                <a:latin typeface="Google Sans"/>
                <a:ea typeface="Google Sans"/>
                <a:cs typeface="Google Sans"/>
                <a:sym typeface="Google Sans"/>
              </a:defRPr>
            </a:lvl6pPr>
            <a:lvl7pPr lvl="6" algn="ctr">
              <a:lnSpc>
                <a:spcPct val="90000"/>
              </a:lnSpc>
              <a:spcBef>
                <a:spcPts val="0"/>
              </a:spcBef>
              <a:spcAft>
                <a:spcPts val="0"/>
              </a:spcAft>
              <a:buSzPts val="3800"/>
              <a:buFont typeface="Google Sans"/>
              <a:buNone/>
              <a:defRPr sz="3800">
                <a:latin typeface="Google Sans"/>
                <a:ea typeface="Google Sans"/>
                <a:cs typeface="Google Sans"/>
                <a:sym typeface="Google Sans"/>
              </a:defRPr>
            </a:lvl7pPr>
            <a:lvl8pPr lvl="7" algn="ctr">
              <a:lnSpc>
                <a:spcPct val="90000"/>
              </a:lnSpc>
              <a:spcBef>
                <a:spcPts val="0"/>
              </a:spcBef>
              <a:spcAft>
                <a:spcPts val="0"/>
              </a:spcAft>
              <a:buSzPts val="3800"/>
              <a:buFont typeface="Google Sans"/>
              <a:buNone/>
              <a:defRPr sz="3800">
                <a:latin typeface="Google Sans"/>
                <a:ea typeface="Google Sans"/>
                <a:cs typeface="Google Sans"/>
                <a:sym typeface="Google Sans"/>
              </a:defRPr>
            </a:lvl8pPr>
            <a:lvl9pPr lvl="8" algn="ctr">
              <a:lnSpc>
                <a:spcPct val="90000"/>
              </a:lnSpc>
              <a:spcBef>
                <a:spcPts val="0"/>
              </a:spcBef>
              <a:spcAft>
                <a:spcPts val="0"/>
              </a:spcAft>
              <a:buSzPts val="3800"/>
              <a:buFont typeface="Google Sans"/>
              <a:buNone/>
              <a:defRPr sz="3800">
                <a:latin typeface="Google Sans"/>
                <a:ea typeface="Google Sans"/>
                <a:cs typeface="Google Sans"/>
                <a:sym typeface="Google Sans"/>
              </a:defRPr>
            </a:lvl9pPr>
          </a:lstStyle>
          <a:p>
            <a:endParaRPr/>
          </a:p>
        </p:txBody>
      </p:sp>
      <p:sp>
        <p:nvSpPr>
          <p:cNvPr id="28" name="Google Shape;28;p3"/>
          <p:cNvSpPr txBox="1">
            <a:spLocks noGrp="1"/>
          </p:cNvSpPr>
          <p:nvPr>
            <p:ph type="subTitle" idx="2"/>
          </p:nvPr>
        </p:nvSpPr>
        <p:spPr>
          <a:xfrm>
            <a:off x="860853" y="3263925"/>
            <a:ext cx="4266000" cy="196500"/>
          </a:xfrm>
          <a:prstGeom prst="rect">
            <a:avLst/>
          </a:prstGeom>
        </p:spPr>
        <p:txBody>
          <a:bodyPr spcFirstLastPara="1" wrap="square" lIns="0" tIns="0" rIns="0" bIns="0" anchor="t" anchorCtr="0">
            <a:noAutofit/>
          </a:bodyPr>
          <a:lstStyle>
            <a:lvl1pPr lvl="0">
              <a:spcBef>
                <a:spcPts val="0"/>
              </a:spcBef>
              <a:spcAft>
                <a:spcPts val="0"/>
              </a:spcAft>
              <a:buSzPts val="1600"/>
              <a:buFont typeface="Roboto Medium"/>
              <a:buNone/>
              <a:defRPr sz="1600">
                <a:latin typeface="Roboto Medium"/>
                <a:ea typeface="Roboto Medium"/>
                <a:cs typeface="Roboto Medium"/>
                <a:sym typeface="Roboto Medium"/>
              </a:defRPr>
            </a:lvl1pPr>
            <a:lvl2pPr lvl="1">
              <a:spcBef>
                <a:spcPts val="0"/>
              </a:spcBef>
              <a:spcAft>
                <a:spcPts val="0"/>
              </a:spcAft>
              <a:buSzPts val="1600"/>
              <a:buFont typeface="Roboto Medium"/>
              <a:buNone/>
              <a:defRPr sz="1600">
                <a:latin typeface="Roboto Medium"/>
                <a:ea typeface="Roboto Medium"/>
                <a:cs typeface="Roboto Medium"/>
                <a:sym typeface="Roboto Medium"/>
              </a:defRPr>
            </a:lvl2pPr>
            <a:lvl3pPr lvl="2">
              <a:spcBef>
                <a:spcPts val="0"/>
              </a:spcBef>
              <a:spcAft>
                <a:spcPts val="0"/>
              </a:spcAft>
              <a:buSzPts val="1600"/>
              <a:buFont typeface="Roboto Medium"/>
              <a:buNone/>
              <a:defRPr sz="1600">
                <a:latin typeface="Roboto Medium"/>
                <a:ea typeface="Roboto Medium"/>
                <a:cs typeface="Roboto Medium"/>
                <a:sym typeface="Roboto Medium"/>
              </a:defRPr>
            </a:lvl3pPr>
            <a:lvl4pPr lvl="3">
              <a:spcBef>
                <a:spcPts val="0"/>
              </a:spcBef>
              <a:spcAft>
                <a:spcPts val="0"/>
              </a:spcAft>
              <a:buSzPts val="1600"/>
              <a:buFont typeface="Roboto Medium"/>
              <a:buNone/>
              <a:defRPr sz="1600">
                <a:latin typeface="Roboto Medium"/>
                <a:ea typeface="Roboto Medium"/>
                <a:cs typeface="Roboto Medium"/>
                <a:sym typeface="Roboto Medium"/>
              </a:defRPr>
            </a:lvl4pPr>
            <a:lvl5pPr lvl="4">
              <a:spcBef>
                <a:spcPts val="0"/>
              </a:spcBef>
              <a:spcAft>
                <a:spcPts val="0"/>
              </a:spcAft>
              <a:buSzPts val="1600"/>
              <a:buFont typeface="Roboto Medium"/>
              <a:buNone/>
              <a:defRPr sz="1600">
                <a:latin typeface="Roboto Medium"/>
                <a:ea typeface="Roboto Medium"/>
                <a:cs typeface="Roboto Medium"/>
                <a:sym typeface="Roboto Medium"/>
              </a:defRPr>
            </a:lvl5pPr>
            <a:lvl6pPr lvl="5">
              <a:spcBef>
                <a:spcPts val="0"/>
              </a:spcBef>
              <a:spcAft>
                <a:spcPts val="0"/>
              </a:spcAft>
              <a:buSzPts val="1600"/>
              <a:buFont typeface="Roboto Medium"/>
              <a:buNone/>
              <a:defRPr sz="1600">
                <a:latin typeface="Roboto Medium"/>
                <a:ea typeface="Roboto Medium"/>
                <a:cs typeface="Roboto Medium"/>
                <a:sym typeface="Roboto Medium"/>
              </a:defRPr>
            </a:lvl6pPr>
            <a:lvl7pPr lvl="6">
              <a:spcBef>
                <a:spcPts val="0"/>
              </a:spcBef>
              <a:spcAft>
                <a:spcPts val="0"/>
              </a:spcAft>
              <a:buSzPts val="1600"/>
              <a:buFont typeface="Roboto Medium"/>
              <a:buNone/>
              <a:defRPr sz="1600">
                <a:latin typeface="Roboto Medium"/>
                <a:ea typeface="Roboto Medium"/>
                <a:cs typeface="Roboto Medium"/>
                <a:sym typeface="Roboto Medium"/>
              </a:defRPr>
            </a:lvl7pPr>
            <a:lvl8pPr lvl="7">
              <a:spcBef>
                <a:spcPts val="0"/>
              </a:spcBef>
              <a:spcAft>
                <a:spcPts val="0"/>
              </a:spcAft>
              <a:buSzPts val="1600"/>
              <a:buFont typeface="Roboto Medium"/>
              <a:buNone/>
              <a:defRPr sz="1600">
                <a:latin typeface="Roboto Medium"/>
                <a:ea typeface="Roboto Medium"/>
                <a:cs typeface="Roboto Medium"/>
                <a:sym typeface="Roboto Medium"/>
              </a:defRPr>
            </a:lvl8pPr>
            <a:lvl9pPr lvl="8">
              <a:spcBef>
                <a:spcPts val="0"/>
              </a:spcBef>
              <a:spcAft>
                <a:spcPts val="0"/>
              </a:spcAft>
              <a:buSzPts val="1600"/>
              <a:buFont typeface="Roboto Medium"/>
              <a:buNone/>
              <a:defRPr sz="1600">
                <a:latin typeface="Roboto Medium"/>
                <a:ea typeface="Roboto Medium"/>
                <a:cs typeface="Roboto Medium"/>
                <a:sym typeface="Roboto Medium"/>
              </a:defRPr>
            </a:lvl9pPr>
          </a:lstStyle>
          <a:p>
            <a:endParaRPr/>
          </a:p>
        </p:txBody>
      </p:sp>
      <p:sp>
        <p:nvSpPr>
          <p:cNvPr id="29" name="Google Shape;29;p3"/>
          <p:cNvSpPr>
            <a:spLocks noGrp="1"/>
          </p:cNvSpPr>
          <p:nvPr>
            <p:ph type="pic" idx="3"/>
          </p:nvPr>
        </p:nvSpPr>
        <p:spPr>
          <a:xfrm>
            <a:off x="5850450" y="144713"/>
            <a:ext cx="3168000" cy="4849200"/>
          </a:xfrm>
          <a:prstGeom prst="roundRect">
            <a:avLst>
              <a:gd name="adj" fmla="val 2778"/>
            </a:avLst>
          </a:prstGeom>
          <a:noFill/>
          <a:ln w="9525" cap="flat" cmpd="sng">
            <a:solidFill>
              <a:srgbClr val="000000"/>
            </a:solidFill>
            <a:prstDash val="solid"/>
            <a:round/>
            <a:headEnd type="none" w="sm" len="sm"/>
            <a:tailEnd type="none" w="sm" len="sm"/>
          </a:ln>
        </p:spPr>
      </p:sp>
      <p:grpSp>
        <p:nvGrpSpPr>
          <p:cNvPr id="30" name="Google Shape;30;p3"/>
          <p:cNvGrpSpPr/>
          <p:nvPr/>
        </p:nvGrpSpPr>
        <p:grpSpPr>
          <a:xfrm>
            <a:off x="861241" y="917409"/>
            <a:ext cx="839907" cy="273855"/>
            <a:chOff x="827088" y="2417763"/>
            <a:chExt cx="8432797" cy="2749551"/>
          </a:xfrm>
        </p:grpSpPr>
        <p:sp>
          <p:nvSpPr>
            <p:cNvPr id="31" name="Google Shape;31;p3"/>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32" name="Google Shape;32;p3"/>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33" name="Google Shape;33;p3"/>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34" name="Google Shape;34;p3"/>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35" name="Google Shape;35;p3"/>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36" name="Google Shape;36;p3"/>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37" name="Google Shape;37;p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00% Green">
  <p:cSld name="CUSTOM_9_1_1_1_1">
    <p:bg>
      <p:bgPr>
        <a:solidFill>
          <a:srgbClr val="E6F4EA"/>
        </a:solidFill>
        <a:effectLst/>
      </p:bgPr>
    </p:bg>
    <p:spTree>
      <p:nvGrpSpPr>
        <p:cNvPr id="1" name="Shape 253"/>
        <p:cNvGrpSpPr/>
        <p:nvPr/>
      </p:nvGrpSpPr>
      <p:grpSpPr>
        <a:xfrm>
          <a:off x="0" y="0"/>
          <a:ext cx="0" cy="0"/>
          <a:chOff x="0" y="0"/>
          <a:chExt cx="0" cy="0"/>
        </a:xfrm>
      </p:grpSpPr>
      <p:sp>
        <p:nvSpPr>
          <p:cNvPr id="254" name="Google Shape;254;p21"/>
          <p:cNvSpPr/>
          <p:nvPr/>
        </p:nvSpPr>
        <p:spPr>
          <a:xfrm>
            <a:off x="8294175" y="4709300"/>
            <a:ext cx="652500" cy="412200"/>
          </a:xfrm>
          <a:prstGeom prst="rect">
            <a:avLst/>
          </a:prstGeom>
          <a:solidFill>
            <a:srgbClr val="E6F4EA"/>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255" name="Google Shape;255;p21"/>
          <p:cNvSpPr/>
          <p:nvPr/>
        </p:nvSpPr>
        <p:spPr>
          <a:xfrm>
            <a:off x="408225" y="385525"/>
            <a:ext cx="83277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256" name="Google Shape;256;p21"/>
          <p:cNvGrpSpPr/>
          <p:nvPr/>
        </p:nvGrpSpPr>
        <p:grpSpPr>
          <a:xfrm>
            <a:off x="873425" y="3932509"/>
            <a:ext cx="839907" cy="273855"/>
            <a:chOff x="827088" y="2417763"/>
            <a:chExt cx="8432797" cy="2749551"/>
          </a:xfrm>
        </p:grpSpPr>
        <p:sp>
          <p:nvSpPr>
            <p:cNvPr id="257" name="Google Shape;257;p21"/>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58" name="Google Shape;258;p21"/>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59" name="Google Shape;259;p21"/>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60" name="Google Shape;260;p21"/>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61" name="Google Shape;261;p21"/>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62" name="Google Shape;262;p21"/>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263" name="Google Shape;263;p21"/>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264" name="Google Shape;264;p2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06 Thank you slide Google">
  <p:cSld name="CUSTOM_2_1_1">
    <p:bg>
      <p:bgPr>
        <a:solidFill>
          <a:schemeClr val="accent1"/>
        </a:solidFill>
        <a:effectLst/>
      </p:bgPr>
    </p:bg>
    <p:spTree>
      <p:nvGrpSpPr>
        <p:cNvPr id="1" name="Shape 265"/>
        <p:cNvGrpSpPr/>
        <p:nvPr/>
      </p:nvGrpSpPr>
      <p:grpSpPr>
        <a:xfrm>
          <a:off x="0" y="0"/>
          <a:ext cx="0" cy="0"/>
          <a:chOff x="0" y="0"/>
          <a:chExt cx="0" cy="0"/>
        </a:xfrm>
      </p:grpSpPr>
      <p:sp>
        <p:nvSpPr>
          <p:cNvPr id="266" name="Google Shape;266;p22"/>
          <p:cNvSpPr/>
          <p:nvPr/>
        </p:nvSpPr>
        <p:spPr>
          <a:xfrm>
            <a:off x="-100" y="-225"/>
            <a:ext cx="9144000" cy="5143500"/>
          </a:xfrm>
          <a:prstGeom prst="rect">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2"/>
          <p:cNvSpPr/>
          <p:nvPr/>
        </p:nvSpPr>
        <p:spPr>
          <a:xfrm rot="-5400000">
            <a:off x="2006850" y="-2003125"/>
            <a:ext cx="5138700" cy="8859300"/>
          </a:xfrm>
          <a:prstGeom prst="roundRect">
            <a:avLst>
              <a:gd name="adj" fmla="val 153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2"/>
          <p:cNvSpPr txBox="1">
            <a:spLocks noGrp="1"/>
          </p:cNvSpPr>
          <p:nvPr>
            <p:ph type="ctrTitle"/>
          </p:nvPr>
        </p:nvSpPr>
        <p:spPr>
          <a:xfrm>
            <a:off x="1357950" y="1891200"/>
            <a:ext cx="6428100" cy="1233600"/>
          </a:xfrm>
          <a:prstGeom prst="rect">
            <a:avLst/>
          </a:prstGeom>
        </p:spPr>
        <p:txBody>
          <a:bodyPr spcFirstLastPara="1" wrap="square" lIns="0" tIns="0" rIns="0" bIns="0" anchor="ctr" anchorCtr="0">
            <a:noAutofit/>
          </a:bodyPr>
          <a:lstStyle>
            <a:lvl1pPr lvl="0" algn="ctr">
              <a:lnSpc>
                <a:spcPct val="90000"/>
              </a:lnSpc>
              <a:spcBef>
                <a:spcPts val="0"/>
              </a:spcBef>
              <a:spcAft>
                <a:spcPts val="0"/>
              </a:spcAft>
              <a:buSzPts val="6000"/>
              <a:buNone/>
              <a:defRPr sz="6000"/>
            </a:lvl1pPr>
            <a:lvl2pPr lvl="1"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2pPr>
            <a:lvl3pPr lvl="2"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3pPr>
            <a:lvl4pPr lvl="3"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4pPr>
            <a:lvl5pPr lvl="4"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5pPr>
            <a:lvl6pPr lvl="5"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6pPr>
            <a:lvl7pPr lvl="6"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7pPr>
            <a:lvl8pPr lvl="7"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8pPr>
            <a:lvl9pPr lvl="8" algn="ctr">
              <a:lnSpc>
                <a:spcPct val="90000"/>
              </a:lnSpc>
              <a:spcBef>
                <a:spcPts val="0"/>
              </a:spcBef>
              <a:spcAft>
                <a:spcPts val="0"/>
              </a:spcAft>
              <a:buSzPts val="6000"/>
              <a:buFont typeface="Google Sans"/>
              <a:buNone/>
              <a:defRPr sz="6000" b="1">
                <a:latin typeface="Google Sans"/>
                <a:ea typeface="Google Sans"/>
                <a:cs typeface="Google Sans"/>
                <a:sym typeface="Google Sans"/>
              </a:defRPr>
            </a:lvl9pPr>
          </a:lstStyle>
          <a:p>
            <a:endParaRPr/>
          </a:p>
        </p:txBody>
      </p:sp>
      <p:grpSp>
        <p:nvGrpSpPr>
          <p:cNvPr id="269" name="Google Shape;269;p22"/>
          <p:cNvGrpSpPr/>
          <p:nvPr/>
        </p:nvGrpSpPr>
        <p:grpSpPr>
          <a:xfrm>
            <a:off x="4152047" y="3550063"/>
            <a:ext cx="839907" cy="273855"/>
            <a:chOff x="827088" y="2417763"/>
            <a:chExt cx="8432797" cy="2749551"/>
          </a:xfrm>
        </p:grpSpPr>
        <p:sp>
          <p:nvSpPr>
            <p:cNvPr id="270" name="Google Shape;270;p22"/>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71" name="Google Shape;271;p22"/>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72" name="Google Shape;272;p22"/>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73" name="Google Shape;273;p22"/>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74" name="Google Shape;274;p22"/>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275" name="Google Shape;275;p22"/>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276" name="Google Shape;276;p2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Internal only">
  <p:cSld name="CUSTOM_11">
    <p:bg>
      <p:bgPr>
        <a:solidFill>
          <a:schemeClr val="accent3"/>
        </a:solidFill>
        <a:effectLst/>
      </p:bgPr>
    </p:bg>
    <p:spTree>
      <p:nvGrpSpPr>
        <p:cNvPr id="1" name="Shape 277"/>
        <p:cNvGrpSpPr/>
        <p:nvPr/>
      </p:nvGrpSpPr>
      <p:grpSpPr>
        <a:xfrm>
          <a:off x="0" y="0"/>
          <a:ext cx="0" cy="0"/>
          <a:chOff x="0" y="0"/>
          <a:chExt cx="0" cy="0"/>
        </a:xfrm>
      </p:grpSpPr>
      <p:sp>
        <p:nvSpPr>
          <p:cNvPr id="278" name="Google Shape;278;p23"/>
          <p:cNvSpPr/>
          <p:nvPr/>
        </p:nvSpPr>
        <p:spPr>
          <a:xfrm>
            <a:off x="0" y="0"/>
            <a:ext cx="9144000" cy="5226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sz="1400" b="1" i="0" u="none" strike="noStrike" cap="none">
                <a:solidFill>
                  <a:srgbClr val="FFFFFF"/>
                </a:solidFill>
                <a:latin typeface="Google Sans"/>
                <a:ea typeface="Google Sans"/>
                <a:cs typeface="Google Sans"/>
                <a:sym typeface="Google Sans"/>
              </a:rPr>
              <a:t>INTERNAL ONLY - MAKE A COPY FIRST</a:t>
            </a:r>
            <a:endParaRPr sz="1400" b="1" i="0" u="none" strike="noStrike" cap="none">
              <a:solidFill>
                <a:srgbClr val="FFFFFF"/>
              </a:solidFill>
              <a:latin typeface="Google Sans"/>
              <a:ea typeface="Google Sans"/>
              <a:cs typeface="Google Sans"/>
              <a:sym typeface="Google Sans"/>
            </a:endParaRPr>
          </a:p>
        </p:txBody>
      </p:sp>
      <p:sp>
        <p:nvSpPr>
          <p:cNvPr id="279" name="Google Shape;279;p23"/>
          <p:cNvSpPr/>
          <p:nvPr/>
        </p:nvSpPr>
        <p:spPr>
          <a:xfrm>
            <a:off x="2538235" y="142466"/>
            <a:ext cx="236400" cy="2073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sp>
        <p:nvSpPr>
          <p:cNvPr id="280" name="Google Shape;280;p23"/>
          <p:cNvSpPr txBox="1">
            <a:spLocks noGrp="1"/>
          </p:cNvSpPr>
          <p:nvPr>
            <p:ph type="body" idx="1"/>
          </p:nvPr>
        </p:nvSpPr>
        <p:spPr>
          <a:xfrm>
            <a:off x="435075" y="1128675"/>
            <a:ext cx="7782600" cy="3452700"/>
          </a:xfrm>
          <a:prstGeom prst="rect">
            <a:avLst/>
          </a:prstGeom>
          <a:noFill/>
          <a:ln>
            <a:noFill/>
          </a:ln>
        </p:spPr>
        <p:txBody>
          <a:bodyPr spcFirstLastPara="1" wrap="square" lIns="91425" tIns="91425" rIns="91425" bIns="91425" anchor="t" anchorCtr="0">
            <a:noAutofit/>
          </a:bodyPr>
          <a:lstStyle>
            <a:lvl1pPr marL="457200" marR="0" lvl="0"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1pPr>
            <a:lvl2pPr marL="914400" marR="0" lvl="1"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2pPr>
            <a:lvl3pPr marL="1371600" marR="0" lvl="2"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3pPr>
            <a:lvl4pPr marL="1828800" marR="0" lvl="3"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4pPr>
            <a:lvl5pPr marL="2286000" marR="0" lvl="4"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5pPr>
            <a:lvl6pPr marL="2743200" marR="0" lvl="5"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6pPr>
            <a:lvl7pPr marL="3200400" marR="0" lvl="6"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7pPr>
            <a:lvl8pPr marL="3657600" marR="0" lvl="7"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8pPr>
            <a:lvl9pPr marL="4114800" marR="0" lvl="8" indent="-292100" algn="l">
              <a:lnSpc>
                <a:spcPct val="100000"/>
              </a:lnSpc>
              <a:spcBef>
                <a:spcPts val="2200"/>
              </a:spcBef>
              <a:spcAft>
                <a:spcPts val="0"/>
              </a:spcAft>
              <a:buClr>
                <a:schemeClr val="dk2"/>
              </a:buClr>
              <a:buSzPts val="1000"/>
              <a:buFont typeface="Roboto"/>
              <a:buChar char="•"/>
              <a:defRPr sz="1000" i="0" u="none" strike="noStrike" cap="none">
                <a:solidFill>
                  <a:schemeClr val="dk2"/>
                </a:solidFill>
                <a:latin typeface="Roboto"/>
                <a:ea typeface="Roboto"/>
                <a:cs typeface="Roboto"/>
                <a:sym typeface="Roboto"/>
              </a:defRPr>
            </a:lvl9pPr>
          </a:lstStyle>
          <a:p>
            <a:endParaRPr/>
          </a:p>
        </p:txBody>
      </p:sp>
      <p:sp>
        <p:nvSpPr>
          <p:cNvPr id="281" name="Google Shape;281;p23"/>
          <p:cNvSpPr txBox="1">
            <a:spLocks noGrp="1"/>
          </p:cNvSpPr>
          <p:nvPr>
            <p:ph type="title"/>
          </p:nvPr>
        </p:nvSpPr>
        <p:spPr>
          <a:xfrm>
            <a:off x="395700" y="640549"/>
            <a:ext cx="7877100" cy="456300"/>
          </a:xfrm>
          <a:prstGeom prst="rect">
            <a:avLst/>
          </a:prstGeom>
          <a:noFill/>
          <a:ln>
            <a:noFill/>
          </a:ln>
        </p:spPr>
        <p:txBody>
          <a:bodyPr spcFirstLastPara="1" wrap="square" lIns="91425" tIns="91425" rIns="91425" bIns="91425" anchor="t" anchorCtr="0">
            <a:noAutofit/>
          </a:bodyPr>
          <a:lstStyle>
            <a:lvl1pPr marR="0" lvl="0" algn="l">
              <a:lnSpc>
                <a:spcPct val="100000"/>
              </a:lnSpc>
              <a:spcBef>
                <a:spcPts val="0"/>
              </a:spcBef>
              <a:spcAft>
                <a:spcPts val="0"/>
              </a:spcAft>
              <a:buSzPts val="2400"/>
              <a:buNone/>
              <a:defRPr sz="2400" b="0" i="0" u="none" strike="noStrike" cap="none"/>
            </a:lvl1pPr>
            <a:lvl2pPr marR="0" lvl="1"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2pPr>
            <a:lvl3pPr marR="0" lvl="2"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3pPr>
            <a:lvl4pPr marR="0" lvl="3"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4pPr>
            <a:lvl5pPr marR="0" lvl="4"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5pPr>
            <a:lvl6pPr marR="0" lvl="5"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6pPr>
            <a:lvl7pPr marR="0" lvl="6"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7pPr>
            <a:lvl8pPr marR="0" lvl="7"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8pPr>
            <a:lvl9pPr marR="0" lvl="8" algn="ctr">
              <a:lnSpc>
                <a:spcPct val="100000"/>
              </a:lnSpc>
              <a:spcBef>
                <a:spcPts val="0"/>
              </a:spcBef>
              <a:spcAft>
                <a:spcPts val="0"/>
              </a:spcAft>
              <a:buSzPts val="4200"/>
              <a:buFont typeface="Google Sans"/>
              <a:buNone/>
              <a:defRPr sz="4200" i="0" u="none" strike="noStrike" cap="none">
                <a:latin typeface="Google Sans"/>
                <a:ea typeface="Google Sans"/>
                <a:cs typeface="Google Sans"/>
                <a:sym typeface="Google Sans"/>
              </a:defRPr>
            </a:lvl9pPr>
          </a:lstStyle>
          <a:p>
            <a:endParaRPr/>
          </a:p>
        </p:txBody>
      </p:sp>
      <p:grpSp>
        <p:nvGrpSpPr>
          <p:cNvPr id="282" name="Google Shape;282;p23"/>
          <p:cNvGrpSpPr/>
          <p:nvPr/>
        </p:nvGrpSpPr>
        <p:grpSpPr>
          <a:xfrm>
            <a:off x="8468800" y="4896125"/>
            <a:ext cx="416544" cy="137483"/>
            <a:chOff x="0" y="0"/>
            <a:chExt cx="2077525" cy="676925"/>
          </a:xfrm>
        </p:grpSpPr>
        <p:sp>
          <p:nvSpPr>
            <p:cNvPr id="283" name="Google Shape;283;p23"/>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4" name="Google Shape;284;p23"/>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5" name="Google Shape;285;p23"/>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6" name="Google Shape;286;p23"/>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7" name="Google Shape;287;p23"/>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288" name="Google Shape;288;p23"/>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chemeClr val="dk2"/>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289" name="Google Shape;289;p23"/>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chemeClr val="lt1"/>
                </a:solidFill>
                <a:latin typeface="Roboto"/>
                <a:ea typeface="Roboto"/>
                <a:cs typeface="Roboto"/>
                <a:sym typeface="Roboto"/>
              </a:rPr>
              <a:t>Proprietary + Confidential</a:t>
            </a:r>
            <a:endParaRPr sz="600" b="0" i="0" u="none" strike="noStrike" cap="none">
              <a:solidFill>
                <a:schemeClr val="lt1"/>
              </a:solidFill>
              <a:latin typeface="Roboto"/>
              <a:ea typeface="Roboto"/>
              <a:cs typeface="Roboto"/>
              <a:sym typeface="Roboto"/>
            </a:endParaRPr>
          </a:p>
        </p:txBody>
      </p:sp>
      <p:sp>
        <p:nvSpPr>
          <p:cNvPr id="290" name="Google Shape;290;p2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ITLE_4">
  <p:cSld name="TITLE_4">
    <p:spTree>
      <p:nvGrpSpPr>
        <p:cNvPr id="1" name="Shape 291"/>
        <p:cNvGrpSpPr/>
        <p:nvPr/>
      </p:nvGrpSpPr>
      <p:grpSpPr>
        <a:xfrm>
          <a:off x="0" y="0"/>
          <a:ext cx="0" cy="0"/>
          <a:chOff x="0" y="0"/>
          <a:chExt cx="0" cy="0"/>
        </a:xfrm>
      </p:grpSpPr>
      <p:sp>
        <p:nvSpPr>
          <p:cNvPr id="292" name="Google Shape;292;p24"/>
          <p:cNvSpPr txBox="1">
            <a:spLocks noGrp="1"/>
          </p:cNvSpPr>
          <p:nvPr>
            <p:ph type="ctrTitle"/>
          </p:nvPr>
        </p:nvSpPr>
        <p:spPr>
          <a:xfrm>
            <a:off x="311708" y="744575"/>
            <a:ext cx="8520600" cy="2052600"/>
          </a:xfrm>
          <a:prstGeom prst="rect">
            <a:avLst/>
          </a:prstGeom>
        </p:spPr>
        <p:txBody>
          <a:bodyPr spcFirstLastPara="1" wrap="square" lIns="0" tIns="0" rIns="0" bIns="0"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293" name="Google Shape;293;p24"/>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294" name="Google Shape;2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95"/>
        <p:cNvGrpSpPr/>
        <p:nvPr/>
      </p:nvGrpSpPr>
      <p:grpSpPr>
        <a:xfrm>
          <a:off x="0" y="0"/>
          <a:ext cx="0" cy="0"/>
          <a:chOff x="0" y="0"/>
          <a:chExt cx="0" cy="0"/>
        </a:xfrm>
      </p:grpSpPr>
      <p:sp>
        <p:nvSpPr>
          <p:cNvPr id="296" name="Google Shape;296;p25"/>
          <p:cNvSpPr txBox="1">
            <a:spLocks noGrp="1"/>
          </p:cNvSpPr>
          <p:nvPr>
            <p:ph type="title"/>
          </p:nvPr>
        </p:nvSpPr>
        <p:spPr>
          <a:xfrm>
            <a:off x="311700" y="445025"/>
            <a:ext cx="8520600" cy="5727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297" name="Google Shape;297;p25"/>
          <p:cNvSpPr txBox="1">
            <a:spLocks noGrp="1"/>
          </p:cNvSpPr>
          <p:nvPr>
            <p:ph type="body" idx="1"/>
          </p:nvPr>
        </p:nvSpPr>
        <p:spPr>
          <a:xfrm>
            <a:off x="311700" y="1152475"/>
            <a:ext cx="8520600" cy="3416400"/>
          </a:xfrm>
          <a:prstGeom prst="rect">
            <a:avLst/>
          </a:prstGeom>
        </p:spPr>
        <p:txBody>
          <a:bodyPr spcFirstLastPara="1" wrap="square" lIns="0" tIns="0" rIns="0" bIns="0" anchor="t" anchorCtr="0">
            <a:normAutofit/>
          </a:bodyPr>
          <a:lstStyle>
            <a:lvl1pPr marL="457200" lvl="0" indent="-285750" rtl="0">
              <a:spcBef>
                <a:spcPts val="0"/>
              </a:spcBef>
              <a:spcAft>
                <a:spcPts val="0"/>
              </a:spcAft>
              <a:buSzPts val="900"/>
              <a:buChar char="●"/>
              <a:defRPr/>
            </a:lvl1pPr>
            <a:lvl2pPr marL="914400" lvl="1" indent="-285750" rtl="0">
              <a:spcBef>
                <a:spcPts val="0"/>
              </a:spcBef>
              <a:spcAft>
                <a:spcPts val="0"/>
              </a:spcAft>
              <a:buSzPts val="900"/>
              <a:buChar char="○"/>
              <a:defRPr/>
            </a:lvl2pPr>
            <a:lvl3pPr marL="1371600" lvl="2" indent="-285750" rtl="0">
              <a:spcBef>
                <a:spcPts val="0"/>
              </a:spcBef>
              <a:spcAft>
                <a:spcPts val="0"/>
              </a:spcAft>
              <a:buSzPts val="900"/>
              <a:buChar char="■"/>
              <a:defRPr/>
            </a:lvl3pPr>
            <a:lvl4pPr marL="1828800" lvl="3" indent="-285750" rtl="0">
              <a:spcBef>
                <a:spcPts val="0"/>
              </a:spcBef>
              <a:spcAft>
                <a:spcPts val="0"/>
              </a:spcAft>
              <a:buSzPts val="900"/>
              <a:buChar char="●"/>
              <a:defRPr/>
            </a:lvl4pPr>
            <a:lvl5pPr marL="2286000" lvl="4" indent="-285750" rtl="0">
              <a:spcBef>
                <a:spcPts val="0"/>
              </a:spcBef>
              <a:spcAft>
                <a:spcPts val="0"/>
              </a:spcAft>
              <a:buSzPts val="900"/>
              <a:buChar char="○"/>
              <a:defRPr/>
            </a:lvl5pPr>
            <a:lvl6pPr marL="2743200" lvl="5" indent="-285750" rtl="0">
              <a:spcBef>
                <a:spcPts val="0"/>
              </a:spcBef>
              <a:spcAft>
                <a:spcPts val="0"/>
              </a:spcAft>
              <a:buSzPts val="900"/>
              <a:buChar char="■"/>
              <a:defRPr/>
            </a:lvl6pPr>
            <a:lvl7pPr marL="3200400" lvl="6" indent="-285750" rtl="0">
              <a:spcBef>
                <a:spcPts val="0"/>
              </a:spcBef>
              <a:spcAft>
                <a:spcPts val="0"/>
              </a:spcAft>
              <a:buSzPts val="900"/>
              <a:buChar char="●"/>
              <a:defRPr/>
            </a:lvl7pPr>
            <a:lvl8pPr marL="3657600" lvl="7" indent="-285750" rtl="0">
              <a:spcBef>
                <a:spcPts val="0"/>
              </a:spcBef>
              <a:spcAft>
                <a:spcPts val="0"/>
              </a:spcAft>
              <a:buSzPts val="900"/>
              <a:buChar char="○"/>
              <a:defRPr/>
            </a:lvl8pPr>
            <a:lvl9pPr marL="4114800" lvl="8" indent="-285750" rtl="0">
              <a:spcBef>
                <a:spcPts val="0"/>
              </a:spcBef>
              <a:spcAft>
                <a:spcPts val="0"/>
              </a:spcAft>
              <a:buSzPts val="900"/>
              <a:buChar char="■"/>
              <a:defRPr/>
            </a:lvl9pPr>
          </a:lstStyle>
          <a:p>
            <a:endParaRPr/>
          </a:p>
        </p:txBody>
      </p:sp>
      <p:sp>
        <p:nvSpPr>
          <p:cNvPr id="298" name="Google Shape;298;p2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_5">
  <p:cSld name="TITLE_5">
    <p:spTree>
      <p:nvGrpSpPr>
        <p:cNvPr id="1" name="Shape 299"/>
        <p:cNvGrpSpPr/>
        <p:nvPr/>
      </p:nvGrpSpPr>
      <p:grpSpPr>
        <a:xfrm>
          <a:off x="0" y="0"/>
          <a:ext cx="0" cy="0"/>
          <a:chOff x="0" y="0"/>
          <a:chExt cx="0" cy="0"/>
        </a:xfrm>
      </p:grpSpPr>
      <p:sp>
        <p:nvSpPr>
          <p:cNvPr id="300" name="Google Shape;300;p26"/>
          <p:cNvSpPr txBox="1">
            <a:spLocks noGrp="1"/>
          </p:cNvSpPr>
          <p:nvPr>
            <p:ph type="ctrTitle"/>
          </p:nvPr>
        </p:nvSpPr>
        <p:spPr>
          <a:xfrm>
            <a:off x="311708" y="744575"/>
            <a:ext cx="8520600" cy="2052600"/>
          </a:xfrm>
          <a:prstGeom prst="rect">
            <a:avLst/>
          </a:prstGeom>
        </p:spPr>
        <p:txBody>
          <a:bodyPr spcFirstLastPara="1" wrap="square" lIns="0" tIns="0" rIns="0" bIns="0"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301" name="Google Shape;301;p26"/>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302" name="Google Shape;302;p2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Text + Half Grey">
  <p:cSld name="TITLE_2_3_1">
    <p:spTree>
      <p:nvGrpSpPr>
        <p:cNvPr id="1" name="Shape 303"/>
        <p:cNvGrpSpPr/>
        <p:nvPr/>
      </p:nvGrpSpPr>
      <p:grpSpPr>
        <a:xfrm>
          <a:off x="0" y="0"/>
          <a:ext cx="0" cy="0"/>
          <a:chOff x="0" y="0"/>
          <a:chExt cx="0" cy="0"/>
        </a:xfrm>
      </p:grpSpPr>
      <p:sp>
        <p:nvSpPr>
          <p:cNvPr id="304" name="Google Shape;304;p27"/>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05" name="Google Shape;305;p27"/>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06" name="Google Shape;306;p27"/>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07" name="Google Shape;307;p27"/>
          <p:cNvSpPr txBox="1">
            <a:spLocks noGrp="1"/>
          </p:cNvSpPr>
          <p:nvPr>
            <p:ph type="title"/>
          </p:nvPr>
        </p:nvSpPr>
        <p:spPr>
          <a:xfrm>
            <a:off x="344501" y="797775"/>
            <a:ext cx="3080400" cy="414300"/>
          </a:xfrm>
          <a:prstGeom prst="rect">
            <a:avLst/>
          </a:prstGeom>
          <a:noFill/>
          <a:ln>
            <a:noFill/>
          </a:ln>
        </p:spPr>
        <p:txBody>
          <a:bodyPr spcFirstLastPara="1" wrap="square" lIns="0" tIns="0" rIns="0" bIns="0" anchor="ctr" anchorCtr="0">
            <a:normAutofit/>
          </a:bodyPr>
          <a:lstStyle>
            <a:lvl1pPr marR="0" lvl="0" algn="l" rtl="0">
              <a:lnSpc>
                <a:spcPct val="115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308" name="Google Shape;308;p27"/>
          <p:cNvSpPr/>
          <p:nvPr/>
        </p:nvSpPr>
        <p:spPr>
          <a:xfrm>
            <a:off x="4572000" y="-300"/>
            <a:ext cx="4572300" cy="5143500"/>
          </a:xfrm>
          <a:prstGeom prst="rect">
            <a:avLst/>
          </a:prstGeom>
          <a:solidFill>
            <a:schemeClr val="lt1"/>
          </a:solidFill>
          <a:ln>
            <a:noFill/>
          </a:ln>
        </p:spPr>
        <p:txBody>
          <a:bodyPr spcFirstLastPara="1" wrap="square" lIns="228600" tIns="640075" rIns="182875" bIns="91425" anchor="t" anchorCtr="0">
            <a:noAutofit/>
          </a:bodyPr>
          <a:lstStyle/>
          <a:p>
            <a:pPr marL="0" lvl="0" indent="0" algn="l" rtl="0">
              <a:lnSpc>
                <a:spcPct val="115000"/>
              </a:lnSpc>
              <a:spcBef>
                <a:spcPts val="1000"/>
              </a:spcBef>
              <a:spcAft>
                <a:spcPts val="0"/>
              </a:spcAft>
              <a:buNone/>
            </a:pPr>
            <a:endParaRPr sz="1300">
              <a:solidFill>
                <a:srgbClr val="000000"/>
              </a:solidFill>
              <a:latin typeface="Roboto"/>
              <a:ea typeface="Roboto"/>
              <a:cs typeface="Roboto"/>
              <a:sym typeface="Roboto"/>
            </a:endParaRPr>
          </a:p>
        </p:txBody>
      </p:sp>
      <p:pic>
        <p:nvPicPr>
          <p:cNvPr id="309" name="Google Shape;309;p27"/>
          <p:cNvPicPr preferRelativeResize="0"/>
          <p:nvPr/>
        </p:nvPicPr>
        <p:blipFill rotWithShape="1">
          <a:blip r:embed="rId2">
            <a:alphaModFix/>
          </a:blip>
          <a:srcRect r="64153"/>
          <a:stretch/>
        </p:blipFill>
        <p:spPr>
          <a:xfrm>
            <a:off x="8131573" y="4770823"/>
            <a:ext cx="201375" cy="213357"/>
          </a:xfrm>
          <a:prstGeom prst="rect">
            <a:avLst/>
          </a:prstGeom>
          <a:noFill/>
          <a:ln>
            <a:noFill/>
          </a:ln>
        </p:spPr>
      </p:pic>
      <p:cxnSp>
        <p:nvCxnSpPr>
          <p:cNvPr id="310" name="Google Shape;310;p27"/>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11" name="Google Shape;311;p27"/>
          <p:cNvGrpSpPr/>
          <p:nvPr/>
        </p:nvGrpSpPr>
        <p:grpSpPr>
          <a:xfrm>
            <a:off x="8469122" y="4808261"/>
            <a:ext cx="420491" cy="137010"/>
            <a:chOff x="0" y="0"/>
            <a:chExt cx="2077525" cy="676925"/>
          </a:xfrm>
        </p:grpSpPr>
        <p:sp>
          <p:nvSpPr>
            <p:cNvPr id="312" name="Google Shape;312;p27"/>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3" name="Google Shape;313;p27"/>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4" name="Google Shape;314;p27"/>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5" name="Google Shape;315;p27"/>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6" name="Google Shape;316;p27"/>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17" name="Google Shape;317;p27"/>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18" name="Google Shape;318;p2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pos="2880">
          <p15:clr>
            <a:srgbClr val="E46962"/>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Body Slide - Basic Text - Blue">
  <p:cSld name="TITLE_2_3_2">
    <p:spTree>
      <p:nvGrpSpPr>
        <p:cNvPr id="1" name="Shape 319"/>
        <p:cNvGrpSpPr/>
        <p:nvPr/>
      </p:nvGrpSpPr>
      <p:grpSpPr>
        <a:xfrm>
          <a:off x="0" y="0"/>
          <a:ext cx="0" cy="0"/>
          <a:chOff x="0" y="0"/>
          <a:chExt cx="0" cy="0"/>
        </a:xfrm>
      </p:grpSpPr>
      <p:sp>
        <p:nvSpPr>
          <p:cNvPr id="320" name="Google Shape;320;p28"/>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21" name="Google Shape;321;p28"/>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22" name="Google Shape;322;p28"/>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23" name="Google Shape;323;p28"/>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24" name="Google Shape;324;p28"/>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pic>
        <p:nvPicPr>
          <p:cNvPr id="325" name="Google Shape;325;p28"/>
          <p:cNvPicPr preferRelativeResize="0"/>
          <p:nvPr/>
        </p:nvPicPr>
        <p:blipFill rotWithShape="1">
          <a:blip r:embed="rId2">
            <a:alphaModFix/>
          </a:blip>
          <a:srcRect r="64153"/>
          <a:stretch/>
        </p:blipFill>
        <p:spPr>
          <a:xfrm>
            <a:off x="8131573" y="4770823"/>
            <a:ext cx="201375" cy="213357"/>
          </a:xfrm>
          <a:prstGeom prst="rect">
            <a:avLst/>
          </a:prstGeom>
          <a:noFill/>
          <a:ln>
            <a:noFill/>
          </a:ln>
        </p:spPr>
      </p:pic>
      <p:cxnSp>
        <p:nvCxnSpPr>
          <p:cNvPr id="326" name="Google Shape;326;p28"/>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27" name="Google Shape;327;p28"/>
          <p:cNvGrpSpPr/>
          <p:nvPr/>
        </p:nvGrpSpPr>
        <p:grpSpPr>
          <a:xfrm>
            <a:off x="8469122" y="4808261"/>
            <a:ext cx="420491" cy="137010"/>
            <a:chOff x="0" y="0"/>
            <a:chExt cx="2077525" cy="676925"/>
          </a:xfrm>
        </p:grpSpPr>
        <p:sp>
          <p:nvSpPr>
            <p:cNvPr id="328" name="Google Shape;328;p28"/>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29" name="Google Shape;329;p28"/>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0" name="Google Shape;330;p28"/>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1" name="Google Shape;331;p28"/>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2" name="Google Shape;332;p28"/>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33" name="Google Shape;333;p28"/>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34" name="Google Shape;334;p2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Body Slide - Basic Text - Blue 1">
  <p:cSld name="TITLE_2_3_3">
    <p:spTree>
      <p:nvGrpSpPr>
        <p:cNvPr id="1" name="Shape 335"/>
        <p:cNvGrpSpPr/>
        <p:nvPr/>
      </p:nvGrpSpPr>
      <p:grpSpPr>
        <a:xfrm>
          <a:off x="0" y="0"/>
          <a:ext cx="0" cy="0"/>
          <a:chOff x="0" y="0"/>
          <a:chExt cx="0" cy="0"/>
        </a:xfrm>
      </p:grpSpPr>
      <p:pic>
        <p:nvPicPr>
          <p:cNvPr id="336" name="Google Shape;336;p29"/>
          <p:cNvPicPr preferRelativeResize="0"/>
          <p:nvPr/>
        </p:nvPicPr>
        <p:blipFill rotWithShape="1">
          <a:blip r:embed="rId2">
            <a:alphaModFix/>
          </a:blip>
          <a:srcRect r="64153"/>
          <a:stretch/>
        </p:blipFill>
        <p:spPr>
          <a:xfrm>
            <a:off x="8131573" y="4770823"/>
            <a:ext cx="201375" cy="213357"/>
          </a:xfrm>
          <a:prstGeom prst="rect">
            <a:avLst/>
          </a:prstGeom>
          <a:noFill/>
          <a:ln>
            <a:noFill/>
          </a:ln>
        </p:spPr>
      </p:pic>
      <p:sp>
        <p:nvSpPr>
          <p:cNvPr id="337" name="Google Shape;337;p29"/>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38" name="Google Shape;338;p29"/>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39" name="Google Shape;339;p29"/>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40" name="Google Shape;340;p29"/>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41" name="Google Shape;341;p29"/>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cxnSp>
        <p:nvCxnSpPr>
          <p:cNvPr id="342" name="Google Shape;342;p29"/>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43" name="Google Shape;343;p29"/>
          <p:cNvGrpSpPr/>
          <p:nvPr/>
        </p:nvGrpSpPr>
        <p:grpSpPr>
          <a:xfrm>
            <a:off x="8469122" y="4808261"/>
            <a:ext cx="420491" cy="137010"/>
            <a:chOff x="0" y="0"/>
            <a:chExt cx="2077525" cy="676925"/>
          </a:xfrm>
        </p:grpSpPr>
        <p:sp>
          <p:nvSpPr>
            <p:cNvPr id="344" name="Google Shape;344;p29"/>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5" name="Google Shape;345;p29"/>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6" name="Google Shape;346;p29"/>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7" name="Google Shape;347;p29"/>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8" name="Google Shape;348;p29"/>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49" name="Google Shape;349;p29"/>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50" name="Google Shape;350;p2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Body Slide - Basic Text - Blue 2">
  <p:cSld name="TITLE_2_3_4">
    <p:spTree>
      <p:nvGrpSpPr>
        <p:cNvPr id="1" name="Shape 351"/>
        <p:cNvGrpSpPr/>
        <p:nvPr/>
      </p:nvGrpSpPr>
      <p:grpSpPr>
        <a:xfrm>
          <a:off x="0" y="0"/>
          <a:ext cx="0" cy="0"/>
          <a:chOff x="0" y="0"/>
          <a:chExt cx="0" cy="0"/>
        </a:xfrm>
      </p:grpSpPr>
      <p:pic>
        <p:nvPicPr>
          <p:cNvPr id="352" name="Google Shape;352;p30"/>
          <p:cNvPicPr preferRelativeResize="0"/>
          <p:nvPr/>
        </p:nvPicPr>
        <p:blipFill rotWithShape="1">
          <a:blip r:embed="rId2">
            <a:alphaModFix/>
          </a:blip>
          <a:srcRect r="64153"/>
          <a:stretch/>
        </p:blipFill>
        <p:spPr>
          <a:xfrm>
            <a:off x="8131573" y="4770823"/>
            <a:ext cx="201375" cy="213357"/>
          </a:xfrm>
          <a:prstGeom prst="rect">
            <a:avLst/>
          </a:prstGeom>
          <a:noFill/>
          <a:ln>
            <a:noFill/>
          </a:ln>
        </p:spPr>
      </p:pic>
      <p:sp>
        <p:nvSpPr>
          <p:cNvPr id="353" name="Google Shape;353;p30"/>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54" name="Google Shape;354;p30"/>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55" name="Google Shape;355;p30"/>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56" name="Google Shape;356;p30"/>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57" name="Google Shape;357;p30"/>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cxnSp>
        <p:nvCxnSpPr>
          <p:cNvPr id="358" name="Google Shape;358;p30"/>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59" name="Google Shape;359;p30"/>
          <p:cNvGrpSpPr/>
          <p:nvPr/>
        </p:nvGrpSpPr>
        <p:grpSpPr>
          <a:xfrm>
            <a:off x="8469122" y="4808261"/>
            <a:ext cx="420491" cy="137010"/>
            <a:chOff x="0" y="0"/>
            <a:chExt cx="2077525" cy="676925"/>
          </a:xfrm>
        </p:grpSpPr>
        <p:sp>
          <p:nvSpPr>
            <p:cNvPr id="360" name="Google Shape;360;p30"/>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1" name="Google Shape;361;p30"/>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2" name="Google Shape;362;p30"/>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3" name="Google Shape;363;p30"/>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4" name="Google Shape;364;p30"/>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65" name="Google Shape;365;p30"/>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66" name="Google Shape;366;p3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01 Cover - Google Ads + photo">
  <p:cSld name="TITLE_3_1_1_1">
    <p:spTree>
      <p:nvGrpSpPr>
        <p:cNvPr id="1" name="Shape 38"/>
        <p:cNvGrpSpPr/>
        <p:nvPr/>
      </p:nvGrpSpPr>
      <p:grpSpPr>
        <a:xfrm>
          <a:off x="0" y="0"/>
          <a:ext cx="0" cy="0"/>
          <a:chOff x="0" y="0"/>
          <a:chExt cx="0" cy="0"/>
        </a:xfrm>
      </p:grpSpPr>
      <p:sp>
        <p:nvSpPr>
          <p:cNvPr id="39" name="Google Shape;39;p4"/>
          <p:cNvSpPr/>
          <p:nvPr/>
        </p:nvSpPr>
        <p:spPr>
          <a:xfrm>
            <a:off x="-100" y="-225"/>
            <a:ext cx="9144000" cy="5143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4"/>
          <p:cNvSpPr/>
          <p:nvPr/>
        </p:nvSpPr>
        <p:spPr>
          <a:xfrm rot="-5400000">
            <a:off x="2155950" y="-1866625"/>
            <a:ext cx="4853100" cy="8871900"/>
          </a:xfrm>
          <a:prstGeom prst="roundRect">
            <a:avLst>
              <a:gd name="adj" fmla="val 1530"/>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4"/>
          <p:cNvSpPr txBox="1">
            <a:spLocks noGrp="1"/>
          </p:cNvSpPr>
          <p:nvPr>
            <p:ph type="subTitle" idx="1"/>
          </p:nvPr>
        </p:nvSpPr>
        <p:spPr>
          <a:xfrm>
            <a:off x="860853" y="4357550"/>
            <a:ext cx="4266000" cy="196500"/>
          </a:xfrm>
          <a:prstGeom prst="rect">
            <a:avLst/>
          </a:prstGeom>
        </p:spPr>
        <p:txBody>
          <a:bodyPr spcFirstLastPara="1" wrap="square" lIns="0" tIns="0" rIns="0" bIns="0" anchor="t" anchorCtr="0">
            <a:noAutofit/>
          </a:bodyPr>
          <a:lstStyle>
            <a:lvl1pPr lvl="0">
              <a:spcBef>
                <a:spcPts val="0"/>
              </a:spcBef>
              <a:spcAft>
                <a:spcPts val="0"/>
              </a:spcAft>
              <a:buClr>
                <a:schemeClr val="dk2"/>
              </a:buClr>
              <a:buSzPts val="900"/>
              <a:buNone/>
              <a:defRPr>
                <a:solidFill>
                  <a:schemeClr val="dk2"/>
                </a:solidFill>
              </a:defRPr>
            </a:lvl1pPr>
            <a:lvl2pPr lvl="1">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2pPr>
            <a:lvl3pPr lvl="2">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3pPr>
            <a:lvl4pPr lvl="3">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4pPr>
            <a:lvl5pPr lvl="4">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5pPr>
            <a:lvl6pPr lvl="5">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6pPr>
            <a:lvl7pPr lvl="6">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7pPr>
            <a:lvl8pPr lvl="7">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8pPr>
            <a:lvl9pPr lvl="8">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9pPr>
          </a:lstStyle>
          <a:p>
            <a:endParaRPr/>
          </a:p>
        </p:txBody>
      </p:sp>
      <p:grpSp>
        <p:nvGrpSpPr>
          <p:cNvPr id="42" name="Google Shape;42;p4"/>
          <p:cNvGrpSpPr/>
          <p:nvPr/>
        </p:nvGrpSpPr>
        <p:grpSpPr>
          <a:xfrm>
            <a:off x="144067" y="144752"/>
            <a:ext cx="8862833" cy="4852418"/>
            <a:chOff x="414791" y="385924"/>
            <a:chExt cx="8321128" cy="4555833"/>
          </a:xfrm>
        </p:grpSpPr>
        <p:cxnSp>
          <p:nvCxnSpPr>
            <p:cNvPr id="43" name="Google Shape;43;p4"/>
            <p:cNvCxnSpPr>
              <a:stCxn id="44" idx="2"/>
              <a:endCxn id="45" idx="2"/>
            </p:cNvCxnSpPr>
            <p:nvPr/>
          </p:nvCxnSpPr>
          <p:spPr>
            <a:xfrm rot="10800000">
              <a:off x="475233" y="386120"/>
              <a:ext cx="8200200" cy="0"/>
            </a:xfrm>
            <a:prstGeom prst="straightConnector1">
              <a:avLst/>
            </a:prstGeom>
            <a:noFill/>
            <a:ln w="9525" cap="flat" cmpd="sng">
              <a:solidFill>
                <a:schemeClr val="dk1"/>
              </a:solidFill>
              <a:prstDash val="solid"/>
              <a:round/>
              <a:headEnd type="none" w="sm" len="sm"/>
              <a:tailEnd type="none" w="sm" len="sm"/>
            </a:ln>
          </p:spPr>
        </p:cxnSp>
        <p:cxnSp>
          <p:nvCxnSpPr>
            <p:cNvPr id="46" name="Google Shape;46;p4"/>
            <p:cNvCxnSpPr>
              <a:stCxn id="47" idx="2"/>
              <a:endCxn id="48" idx="2"/>
            </p:cNvCxnSpPr>
            <p:nvPr/>
          </p:nvCxnSpPr>
          <p:spPr>
            <a:xfrm rot="10800000">
              <a:off x="475233" y="4941561"/>
              <a:ext cx="8200200" cy="0"/>
            </a:xfrm>
            <a:prstGeom prst="straightConnector1">
              <a:avLst/>
            </a:prstGeom>
            <a:noFill/>
            <a:ln w="9525" cap="flat" cmpd="sng">
              <a:solidFill>
                <a:schemeClr val="dk1"/>
              </a:solidFill>
              <a:prstDash val="solid"/>
              <a:round/>
              <a:headEnd type="none" w="sm" len="sm"/>
              <a:tailEnd type="none" w="sm" len="sm"/>
            </a:ln>
          </p:spPr>
        </p:cxnSp>
        <p:cxnSp>
          <p:nvCxnSpPr>
            <p:cNvPr id="49" name="Google Shape;49;p4"/>
            <p:cNvCxnSpPr>
              <a:stCxn id="47" idx="0"/>
              <a:endCxn id="44" idx="0"/>
            </p:cNvCxnSpPr>
            <p:nvPr/>
          </p:nvCxnSpPr>
          <p:spPr>
            <a:xfrm rot="10800000">
              <a:off x="8735883" y="449457"/>
              <a:ext cx="0" cy="4428900"/>
            </a:xfrm>
            <a:prstGeom prst="straightConnector1">
              <a:avLst/>
            </a:prstGeom>
            <a:noFill/>
            <a:ln w="9525" cap="rnd" cmpd="sng">
              <a:solidFill>
                <a:schemeClr val="dk1"/>
              </a:solidFill>
              <a:prstDash val="solid"/>
              <a:round/>
              <a:headEnd type="none" w="sm" len="sm"/>
              <a:tailEnd type="none" w="sm" len="sm"/>
            </a:ln>
          </p:spPr>
        </p:cxnSp>
        <p:sp>
          <p:nvSpPr>
            <p:cNvPr id="44" name="Google Shape;44;p4"/>
            <p:cNvSpPr/>
            <p:nvPr/>
          </p:nvSpPr>
          <p:spPr>
            <a:xfrm flipH="1">
              <a:off x="8604818" y="385924"/>
              <a:ext cx="131100" cy="131100"/>
            </a:xfrm>
            <a:prstGeom prst="arc">
              <a:avLst>
                <a:gd name="adj1" fmla="val 10912777"/>
                <a:gd name="adj2" fmla="val 15934126"/>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7" name="Google Shape;47;p4"/>
            <p:cNvSpPr/>
            <p:nvPr/>
          </p:nvSpPr>
          <p:spPr>
            <a:xfrm rot="10800000">
              <a:off x="8604818" y="4810657"/>
              <a:ext cx="131100" cy="131100"/>
            </a:xfrm>
            <a:prstGeom prst="arc">
              <a:avLst>
                <a:gd name="adj1" fmla="val 10912777"/>
                <a:gd name="adj2" fmla="val 15934126"/>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nvGrpSpPr>
            <p:cNvPr id="50" name="Google Shape;50;p4"/>
            <p:cNvGrpSpPr/>
            <p:nvPr/>
          </p:nvGrpSpPr>
          <p:grpSpPr>
            <a:xfrm flipH="1">
              <a:off x="414791" y="385924"/>
              <a:ext cx="131100" cy="4555833"/>
              <a:chOff x="3373771" y="385924"/>
              <a:chExt cx="131100" cy="4555833"/>
            </a:xfrm>
          </p:grpSpPr>
          <p:cxnSp>
            <p:nvCxnSpPr>
              <p:cNvPr id="51" name="Google Shape;51;p4"/>
              <p:cNvCxnSpPr>
                <a:stCxn id="48" idx="0"/>
                <a:endCxn id="45" idx="0"/>
              </p:cNvCxnSpPr>
              <p:nvPr/>
            </p:nvCxnSpPr>
            <p:spPr>
              <a:xfrm rot="10800000">
                <a:off x="3504836" y="449457"/>
                <a:ext cx="0" cy="4428900"/>
              </a:xfrm>
              <a:prstGeom prst="straightConnector1">
                <a:avLst/>
              </a:prstGeom>
              <a:noFill/>
              <a:ln w="9525" cap="rnd" cmpd="sng">
                <a:solidFill>
                  <a:schemeClr val="dk1"/>
                </a:solidFill>
                <a:prstDash val="solid"/>
                <a:round/>
                <a:headEnd type="none" w="sm" len="sm"/>
                <a:tailEnd type="none" w="sm" len="sm"/>
              </a:ln>
            </p:spPr>
          </p:cxnSp>
          <p:sp>
            <p:nvSpPr>
              <p:cNvPr id="45" name="Google Shape;45;p4"/>
              <p:cNvSpPr/>
              <p:nvPr/>
            </p:nvSpPr>
            <p:spPr>
              <a:xfrm flipH="1">
                <a:off x="3373771" y="385924"/>
                <a:ext cx="131100" cy="131100"/>
              </a:xfrm>
              <a:prstGeom prst="arc">
                <a:avLst>
                  <a:gd name="adj1" fmla="val 10912777"/>
                  <a:gd name="adj2" fmla="val 15934126"/>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48" name="Google Shape;48;p4"/>
              <p:cNvSpPr/>
              <p:nvPr/>
            </p:nvSpPr>
            <p:spPr>
              <a:xfrm rot="10800000">
                <a:off x="3373771" y="4810657"/>
                <a:ext cx="131100" cy="131100"/>
              </a:xfrm>
              <a:prstGeom prst="arc">
                <a:avLst>
                  <a:gd name="adj1" fmla="val 10912777"/>
                  <a:gd name="adj2" fmla="val 15934126"/>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grpSp>
      <p:sp>
        <p:nvSpPr>
          <p:cNvPr id="52" name="Google Shape;52;p4"/>
          <p:cNvSpPr txBox="1">
            <a:spLocks noGrp="1"/>
          </p:cNvSpPr>
          <p:nvPr>
            <p:ph type="ctrTitle"/>
          </p:nvPr>
        </p:nvSpPr>
        <p:spPr>
          <a:xfrm>
            <a:off x="846000" y="1686000"/>
            <a:ext cx="4280700" cy="14448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3800"/>
              <a:buNone/>
              <a:defRPr sz="3800"/>
            </a:lvl1pPr>
            <a:lvl2pPr lvl="1" algn="ctr">
              <a:lnSpc>
                <a:spcPct val="90000"/>
              </a:lnSpc>
              <a:spcBef>
                <a:spcPts val="0"/>
              </a:spcBef>
              <a:spcAft>
                <a:spcPts val="0"/>
              </a:spcAft>
              <a:buSzPts val="3800"/>
              <a:buFont typeface="Google Sans"/>
              <a:buNone/>
              <a:defRPr sz="3800">
                <a:latin typeface="Google Sans"/>
                <a:ea typeface="Google Sans"/>
                <a:cs typeface="Google Sans"/>
                <a:sym typeface="Google Sans"/>
              </a:defRPr>
            </a:lvl2pPr>
            <a:lvl3pPr lvl="2" algn="ctr">
              <a:lnSpc>
                <a:spcPct val="90000"/>
              </a:lnSpc>
              <a:spcBef>
                <a:spcPts val="0"/>
              </a:spcBef>
              <a:spcAft>
                <a:spcPts val="0"/>
              </a:spcAft>
              <a:buSzPts val="3800"/>
              <a:buFont typeface="Google Sans"/>
              <a:buNone/>
              <a:defRPr sz="3800">
                <a:latin typeface="Google Sans"/>
                <a:ea typeface="Google Sans"/>
                <a:cs typeface="Google Sans"/>
                <a:sym typeface="Google Sans"/>
              </a:defRPr>
            </a:lvl3pPr>
            <a:lvl4pPr lvl="3" algn="ctr">
              <a:lnSpc>
                <a:spcPct val="90000"/>
              </a:lnSpc>
              <a:spcBef>
                <a:spcPts val="0"/>
              </a:spcBef>
              <a:spcAft>
                <a:spcPts val="0"/>
              </a:spcAft>
              <a:buSzPts val="3800"/>
              <a:buFont typeface="Google Sans"/>
              <a:buNone/>
              <a:defRPr sz="3800">
                <a:latin typeface="Google Sans"/>
                <a:ea typeface="Google Sans"/>
                <a:cs typeface="Google Sans"/>
                <a:sym typeface="Google Sans"/>
              </a:defRPr>
            </a:lvl4pPr>
            <a:lvl5pPr lvl="4" algn="ctr">
              <a:lnSpc>
                <a:spcPct val="90000"/>
              </a:lnSpc>
              <a:spcBef>
                <a:spcPts val="0"/>
              </a:spcBef>
              <a:spcAft>
                <a:spcPts val="0"/>
              </a:spcAft>
              <a:buSzPts val="3800"/>
              <a:buFont typeface="Google Sans"/>
              <a:buNone/>
              <a:defRPr sz="3800">
                <a:latin typeface="Google Sans"/>
                <a:ea typeface="Google Sans"/>
                <a:cs typeface="Google Sans"/>
                <a:sym typeface="Google Sans"/>
              </a:defRPr>
            </a:lvl5pPr>
            <a:lvl6pPr lvl="5" algn="ctr">
              <a:lnSpc>
                <a:spcPct val="90000"/>
              </a:lnSpc>
              <a:spcBef>
                <a:spcPts val="0"/>
              </a:spcBef>
              <a:spcAft>
                <a:spcPts val="0"/>
              </a:spcAft>
              <a:buSzPts val="3800"/>
              <a:buFont typeface="Google Sans"/>
              <a:buNone/>
              <a:defRPr sz="3800">
                <a:latin typeface="Google Sans"/>
                <a:ea typeface="Google Sans"/>
                <a:cs typeface="Google Sans"/>
                <a:sym typeface="Google Sans"/>
              </a:defRPr>
            </a:lvl6pPr>
            <a:lvl7pPr lvl="6" algn="ctr">
              <a:lnSpc>
                <a:spcPct val="90000"/>
              </a:lnSpc>
              <a:spcBef>
                <a:spcPts val="0"/>
              </a:spcBef>
              <a:spcAft>
                <a:spcPts val="0"/>
              </a:spcAft>
              <a:buSzPts val="3800"/>
              <a:buFont typeface="Google Sans"/>
              <a:buNone/>
              <a:defRPr sz="3800">
                <a:latin typeface="Google Sans"/>
                <a:ea typeface="Google Sans"/>
                <a:cs typeface="Google Sans"/>
                <a:sym typeface="Google Sans"/>
              </a:defRPr>
            </a:lvl7pPr>
            <a:lvl8pPr lvl="7" algn="ctr">
              <a:lnSpc>
                <a:spcPct val="90000"/>
              </a:lnSpc>
              <a:spcBef>
                <a:spcPts val="0"/>
              </a:spcBef>
              <a:spcAft>
                <a:spcPts val="0"/>
              </a:spcAft>
              <a:buSzPts val="3800"/>
              <a:buFont typeface="Google Sans"/>
              <a:buNone/>
              <a:defRPr sz="3800">
                <a:latin typeface="Google Sans"/>
                <a:ea typeface="Google Sans"/>
                <a:cs typeface="Google Sans"/>
                <a:sym typeface="Google Sans"/>
              </a:defRPr>
            </a:lvl8pPr>
            <a:lvl9pPr lvl="8" algn="ctr">
              <a:lnSpc>
                <a:spcPct val="90000"/>
              </a:lnSpc>
              <a:spcBef>
                <a:spcPts val="0"/>
              </a:spcBef>
              <a:spcAft>
                <a:spcPts val="0"/>
              </a:spcAft>
              <a:buSzPts val="3800"/>
              <a:buFont typeface="Google Sans"/>
              <a:buNone/>
              <a:defRPr sz="3800">
                <a:latin typeface="Google Sans"/>
                <a:ea typeface="Google Sans"/>
                <a:cs typeface="Google Sans"/>
                <a:sym typeface="Google Sans"/>
              </a:defRPr>
            </a:lvl9pPr>
          </a:lstStyle>
          <a:p>
            <a:endParaRPr/>
          </a:p>
        </p:txBody>
      </p:sp>
      <p:sp>
        <p:nvSpPr>
          <p:cNvPr id="53" name="Google Shape;53;p4"/>
          <p:cNvSpPr txBox="1">
            <a:spLocks noGrp="1"/>
          </p:cNvSpPr>
          <p:nvPr>
            <p:ph type="subTitle" idx="2"/>
          </p:nvPr>
        </p:nvSpPr>
        <p:spPr>
          <a:xfrm>
            <a:off x="860853" y="3263925"/>
            <a:ext cx="4266000" cy="196500"/>
          </a:xfrm>
          <a:prstGeom prst="rect">
            <a:avLst/>
          </a:prstGeom>
        </p:spPr>
        <p:txBody>
          <a:bodyPr spcFirstLastPara="1" wrap="square" lIns="0" tIns="0" rIns="0" bIns="0" anchor="t" anchorCtr="0">
            <a:noAutofit/>
          </a:bodyPr>
          <a:lstStyle>
            <a:lvl1pPr lvl="0">
              <a:spcBef>
                <a:spcPts val="0"/>
              </a:spcBef>
              <a:spcAft>
                <a:spcPts val="0"/>
              </a:spcAft>
              <a:buSzPts val="1600"/>
              <a:buFont typeface="Roboto Medium"/>
              <a:buNone/>
              <a:defRPr sz="1600">
                <a:latin typeface="Roboto Medium"/>
                <a:ea typeface="Roboto Medium"/>
                <a:cs typeface="Roboto Medium"/>
                <a:sym typeface="Roboto Medium"/>
              </a:defRPr>
            </a:lvl1pPr>
            <a:lvl2pPr lvl="1">
              <a:spcBef>
                <a:spcPts val="0"/>
              </a:spcBef>
              <a:spcAft>
                <a:spcPts val="0"/>
              </a:spcAft>
              <a:buSzPts val="1600"/>
              <a:buFont typeface="Roboto Medium"/>
              <a:buNone/>
              <a:defRPr sz="1600">
                <a:latin typeface="Roboto Medium"/>
                <a:ea typeface="Roboto Medium"/>
                <a:cs typeface="Roboto Medium"/>
                <a:sym typeface="Roboto Medium"/>
              </a:defRPr>
            </a:lvl2pPr>
            <a:lvl3pPr lvl="2">
              <a:spcBef>
                <a:spcPts val="0"/>
              </a:spcBef>
              <a:spcAft>
                <a:spcPts val="0"/>
              </a:spcAft>
              <a:buSzPts val="1600"/>
              <a:buFont typeface="Roboto Medium"/>
              <a:buNone/>
              <a:defRPr sz="1600">
                <a:latin typeface="Roboto Medium"/>
                <a:ea typeface="Roboto Medium"/>
                <a:cs typeface="Roboto Medium"/>
                <a:sym typeface="Roboto Medium"/>
              </a:defRPr>
            </a:lvl3pPr>
            <a:lvl4pPr lvl="3">
              <a:spcBef>
                <a:spcPts val="0"/>
              </a:spcBef>
              <a:spcAft>
                <a:spcPts val="0"/>
              </a:spcAft>
              <a:buSzPts val="1600"/>
              <a:buFont typeface="Roboto Medium"/>
              <a:buNone/>
              <a:defRPr sz="1600">
                <a:latin typeface="Roboto Medium"/>
                <a:ea typeface="Roboto Medium"/>
                <a:cs typeface="Roboto Medium"/>
                <a:sym typeface="Roboto Medium"/>
              </a:defRPr>
            </a:lvl4pPr>
            <a:lvl5pPr lvl="4">
              <a:spcBef>
                <a:spcPts val="0"/>
              </a:spcBef>
              <a:spcAft>
                <a:spcPts val="0"/>
              </a:spcAft>
              <a:buSzPts val="1600"/>
              <a:buFont typeface="Roboto Medium"/>
              <a:buNone/>
              <a:defRPr sz="1600">
                <a:latin typeface="Roboto Medium"/>
                <a:ea typeface="Roboto Medium"/>
                <a:cs typeface="Roboto Medium"/>
                <a:sym typeface="Roboto Medium"/>
              </a:defRPr>
            </a:lvl5pPr>
            <a:lvl6pPr lvl="5">
              <a:spcBef>
                <a:spcPts val="0"/>
              </a:spcBef>
              <a:spcAft>
                <a:spcPts val="0"/>
              </a:spcAft>
              <a:buSzPts val="1600"/>
              <a:buFont typeface="Roboto Medium"/>
              <a:buNone/>
              <a:defRPr sz="1600">
                <a:latin typeface="Roboto Medium"/>
                <a:ea typeface="Roboto Medium"/>
                <a:cs typeface="Roboto Medium"/>
                <a:sym typeface="Roboto Medium"/>
              </a:defRPr>
            </a:lvl6pPr>
            <a:lvl7pPr lvl="6">
              <a:spcBef>
                <a:spcPts val="0"/>
              </a:spcBef>
              <a:spcAft>
                <a:spcPts val="0"/>
              </a:spcAft>
              <a:buSzPts val="1600"/>
              <a:buFont typeface="Roboto Medium"/>
              <a:buNone/>
              <a:defRPr sz="1600">
                <a:latin typeface="Roboto Medium"/>
                <a:ea typeface="Roboto Medium"/>
                <a:cs typeface="Roboto Medium"/>
                <a:sym typeface="Roboto Medium"/>
              </a:defRPr>
            </a:lvl7pPr>
            <a:lvl8pPr lvl="7">
              <a:spcBef>
                <a:spcPts val="0"/>
              </a:spcBef>
              <a:spcAft>
                <a:spcPts val="0"/>
              </a:spcAft>
              <a:buSzPts val="1600"/>
              <a:buFont typeface="Roboto Medium"/>
              <a:buNone/>
              <a:defRPr sz="1600">
                <a:latin typeface="Roboto Medium"/>
                <a:ea typeface="Roboto Medium"/>
                <a:cs typeface="Roboto Medium"/>
                <a:sym typeface="Roboto Medium"/>
              </a:defRPr>
            </a:lvl8pPr>
            <a:lvl9pPr lvl="8">
              <a:spcBef>
                <a:spcPts val="0"/>
              </a:spcBef>
              <a:spcAft>
                <a:spcPts val="0"/>
              </a:spcAft>
              <a:buSzPts val="1600"/>
              <a:buFont typeface="Roboto Medium"/>
              <a:buNone/>
              <a:defRPr sz="1600">
                <a:latin typeface="Roboto Medium"/>
                <a:ea typeface="Roboto Medium"/>
                <a:cs typeface="Roboto Medium"/>
                <a:sym typeface="Roboto Medium"/>
              </a:defRPr>
            </a:lvl9pPr>
          </a:lstStyle>
          <a:p>
            <a:endParaRPr/>
          </a:p>
        </p:txBody>
      </p:sp>
      <p:sp>
        <p:nvSpPr>
          <p:cNvPr id="54" name="Google Shape;54;p4"/>
          <p:cNvSpPr>
            <a:spLocks noGrp="1"/>
          </p:cNvSpPr>
          <p:nvPr>
            <p:ph type="pic" idx="3"/>
          </p:nvPr>
        </p:nvSpPr>
        <p:spPr>
          <a:xfrm>
            <a:off x="5845954" y="146275"/>
            <a:ext cx="3168000" cy="4849200"/>
          </a:xfrm>
          <a:prstGeom prst="roundRect">
            <a:avLst>
              <a:gd name="adj" fmla="val 2778"/>
            </a:avLst>
          </a:prstGeom>
          <a:noFill/>
          <a:ln w="9525" cap="flat" cmpd="sng">
            <a:solidFill>
              <a:srgbClr val="000000"/>
            </a:solidFill>
            <a:prstDash val="solid"/>
            <a:round/>
            <a:headEnd type="none" w="sm" len="sm"/>
            <a:tailEnd type="none" w="sm" len="sm"/>
          </a:ln>
        </p:spPr>
      </p:sp>
      <p:pic>
        <p:nvPicPr>
          <p:cNvPr id="55" name="Google Shape;55;p4"/>
          <p:cNvPicPr preferRelativeResize="0"/>
          <p:nvPr/>
        </p:nvPicPr>
        <p:blipFill>
          <a:blip r:embed="rId2">
            <a:alphaModFix/>
          </a:blip>
          <a:stretch>
            <a:fillRect/>
          </a:stretch>
        </p:blipFill>
        <p:spPr>
          <a:xfrm>
            <a:off x="812625" y="824550"/>
            <a:ext cx="1431050" cy="399925"/>
          </a:xfrm>
          <a:prstGeom prst="rect">
            <a:avLst/>
          </a:prstGeom>
          <a:noFill/>
          <a:ln>
            <a:noFill/>
          </a:ln>
        </p:spPr>
      </p:pic>
      <p:sp>
        <p:nvSpPr>
          <p:cNvPr id="56" name="Google Shape;56;p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ody Slide - Basic Text - Blue 3">
  <p:cSld name="TITLE_2_3_5">
    <p:spTree>
      <p:nvGrpSpPr>
        <p:cNvPr id="1" name="Shape 367"/>
        <p:cNvGrpSpPr/>
        <p:nvPr/>
      </p:nvGrpSpPr>
      <p:grpSpPr>
        <a:xfrm>
          <a:off x="0" y="0"/>
          <a:ext cx="0" cy="0"/>
          <a:chOff x="0" y="0"/>
          <a:chExt cx="0" cy="0"/>
        </a:xfrm>
      </p:grpSpPr>
      <p:sp>
        <p:nvSpPr>
          <p:cNvPr id="368" name="Google Shape;368;p31"/>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69" name="Google Shape;369;p31"/>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70" name="Google Shape;370;p31"/>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71" name="Google Shape;371;p31"/>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72" name="Google Shape;372;p31"/>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pic>
        <p:nvPicPr>
          <p:cNvPr id="373" name="Google Shape;373;p31"/>
          <p:cNvPicPr preferRelativeResize="0"/>
          <p:nvPr/>
        </p:nvPicPr>
        <p:blipFill rotWithShape="1">
          <a:blip r:embed="rId2">
            <a:alphaModFix/>
          </a:blip>
          <a:srcRect r="64153"/>
          <a:stretch/>
        </p:blipFill>
        <p:spPr>
          <a:xfrm>
            <a:off x="8131573" y="4770823"/>
            <a:ext cx="201375" cy="213357"/>
          </a:xfrm>
          <a:prstGeom prst="rect">
            <a:avLst/>
          </a:prstGeom>
          <a:noFill/>
          <a:ln>
            <a:noFill/>
          </a:ln>
        </p:spPr>
      </p:pic>
      <p:cxnSp>
        <p:nvCxnSpPr>
          <p:cNvPr id="374" name="Google Shape;374;p31"/>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75" name="Google Shape;375;p31"/>
          <p:cNvGrpSpPr/>
          <p:nvPr/>
        </p:nvGrpSpPr>
        <p:grpSpPr>
          <a:xfrm>
            <a:off x="8469122" y="4808261"/>
            <a:ext cx="420491" cy="137010"/>
            <a:chOff x="0" y="0"/>
            <a:chExt cx="2077525" cy="676925"/>
          </a:xfrm>
        </p:grpSpPr>
        <p:sp>
          <p:nvSpPr>
            <p:cNvPr id="376" name="Google Shape;376;p31"/>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77" name="Google Shape;377;p31"/>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78" name="Google Shape;378;p31"/>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79" name="Google Shape;379;p31"/>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0" name="Google Shape;380;p31"/>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381" name="Google Shape;381;p31"/>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382" name="Google Shape;382;p3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Body">
  <p:cSld name="TITLE_2_1">
    <p:spTree>
      <p:nvGrpSpPr>
        <p:cNvPr id="1" name="Shape 383"/>
        <p:cNvGrpSpPr/>
        <p:nvPr/>
      </p:nvGrpSpPr>
      <p:grpSpPr>
        <a:xfrm>
          <a:off x="0" y="0"/>
          <a:ext cx="0" cy="0"/>
          <a:chOff x="0" y="0"/>
          <a:chExt cx="0" cy="0"/>
        </a:xfrm>
      </p:grpSpPr>
      <p:sp>
        <p:nvSpPr>
          <p:cNvPr id="384" name="Google Shape;384;p32"/>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rtl="0">
              <a:spcBef>
                <a:spcPts val="0"/>
              </a:spcBef>
              <a:spcAft>
                <a:spcPts val="0"/>
              </a:spcAft>
              <a:buSzPts val="1200"/>
              <a:buFont typeface="Google Sans"/>
              <a:buNone/>
              <a:defRPr sz="1200">
                <a:latin typeface="Google Sans"/>
                <a:ea typeface="Google Sans"/>
                <a:cs typeface="Google Sans"/>
                <a:sym typeface="Google Sans"/>
              </a:defRPr>
            </a:lvl1pPr>
            <a:lvl2pPr lvl="1" rtl="0">
              <a:spcBef>
                <a:spcPts val="0"/>
              </a:spcBef>
              <a:spcAft>
                <a:spcPts val="0"/>
              </a:spcAft>
              <a:buSzPts val="1200"/>
              <a:buFont typeface="Google Sans"/>
              <a:buNone/>
              <a:defRPr sz="1200">
                <a:latin typeface="Google Sans"/>
                <a:ea typeface="Google Sans"/>
                <a:cs typeface="Google Sans"/>
                <a:sym typeface="Google Sans"/>
              </a:defRPr>
            </a:lvl2pPr>
            <a:lvl3pPr lvl="2" rtl="0">
              <a:spcBef>
                <a:spcPts val="0"/>
              </a:spcBef>
              <a:spcAft>
                <a:spcPts val="0"/>
              </a:spcAft>
              <a:buSzPts val="1200"/>
              <a:buFont typeface="Google Sans"/>
              <a:buNone/>
              <a:defRPr sz="1200">
                <a:latin typeface="Google Sans"/>
                <a:ea typeface="Google Sans"/>
                <a:cs typeface="Google Sans"/>
                <a:sym typeface="Google Sans"/>
              </a:defRPr>
            </a:lvl3pPr>
            <a:lvl4pPr lvl="3" rtl="0">
              <a:spcBef>
                <a:spcPts val="0"/>
              </a:spcBef>
              <a:spcAft>
                <a:spcPts val="0"/>
              </a:spcAft>
              <a:buSzPts val="1200"/>
              <a:buFont typeface="Google Sans"/>
              <a:buNone/>
              <a:defRPr sz="1200">
                <a:latin typeface="Google Sans"/>
                <a:ea typeface="Google Sans"/>
                <a:cs typeface="Google Sans"/>
                <a:sym typeface="Google Sans"/>
              </a:defRPr>
            </a:lvl4pPr>
            <a:lvl5pPr lvl="4" rtl="0">
              <a:spcBef>
                <a:spcPts val="0"/>
              </a:spcBef>
              <a:spcAft>
                <a:spcPts val="0"/>
              </a:spcAft>
              <a:buSzPts val="1200"/>
              <a:buFont typeface="Google Sans"/>
              <a:buNone/>
              <a:defRPr sz="1200">
                <a:latin typeface="Google Sans"/>
                <a:ea typeface="Google Sans"/>
                <a:cs typeface="Google Sans"/>
                <a:sym typeface="Google Sans"/>
              </a:defRPr>
            </a:lvl5pPr>
            <a:lvl6pPr lvl="5" rtl="0">
              <a:spcBef>
                <a:spcPts val="0"/>
              </a:spcBef>
              <a:spcAft>
                <a:spcPts val="0"/>
              </a:spcAft>
              <a:buSzPts val="1200"/>
              <a:buFont typeface="Google Sans"/>
              <a:buNone/>
              <a:defRPr sz="1200">
                <a:latin typeface="Google Sans"/>
                <a:ea typeface="Google Sans"/>
                <a:cs typeface="Google Sans"/>
                <a:sym typeface="Google Sans"/>
              </a:defRPr>
            </a:lvl6pPr>
            <a:lvl7pPr lvl="6" rtl="0">
              <a:spcBef>
                <a:spcPts val="0"/>
              </a:spcBef>
              <a:spcAft>
                <a:spcPts val="0"/>
              </a:spcAft>
              <a:buSzPts val="1200"/>
              <a:buFont typeface="Google Sans"/>
              <a:buNone/>
              <a:defRPr sz="1200">
                <a:latin typeface="Google Sans"/>
                <a:ea typeface="Google Sans"/>
                <a:cs typeface="Google Sans"/>
                <a:sym typeface="Google Sans"/>
              </a:defRPr>
            </a:lvl7pPr>
            <a:lvl8pPr lvl="7" rtl="0">
              <a:spcBef>
                <a:spcPts val="0"/>
              </a:spcBef>
              <a:spcAft>
                <a:spcPts val="0"/>
              </a:spcAft>
              <a:buSzPts val="1200"/>
              <a:buFont typeface="Google Sans"/>
              <a:buNone/>
              <a:defRPr sz="1200">
                <a:latin typeface="Google Sans"/>
                <a:ea typeface="Google Sans"/>
                <a:cs typeface="Google Sans"/>
                <a:sym typeface="Google Sans"/>
              </a:defRPr>
            </a:lvl8pPr>
            <a:lvl9pPr lvl="8" rtl="0">
              <a:spcBef>
                <a:spcPts val="0"/>
              </a:spcBef>
              <a:spcAft>
                <a:spcPts val="0"/>
              </a:spcAft>
              <a:buSzPts val="1200"/>
              <a:buFont typeface="Google Sans"/>
              <a:buNone/>
              <a:defRPr sz="1200">
                <a:latin typeface="Google Sans"/>
                <a:ea typeface="Google Sans"/>
                <a:cs typeface="Google Sans"/>
                <a:sym typeface="Google Sans"/>
              </a:defRPr>
            </a:lvl9pPr>
          </a:lstStyle>
          <a:p>
            <a:endParaRPr/>
          </a:p>
        </p:txBody>
      </p:sp>
      <p:sp>
        <p:nvSpPr>
          <p:cNvPr id="385" name="Google Shape;385;p32"/>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rtl="0">
              <a:spcBef>
                <a:spcPts val="0"/>
              </a:spcBef>
              <a:spcAft>
                <a:spcPts val="0"/>
              </a:spcAft>
              <a:buSzPts val="1000"/>
              <a:buNone/>
              <a:defRPr sz="1000"/>
            </a:lvl1pPr>
            <a:lvl2pPr lvl="1" rtl="0">
              <a:spcBef>
                <a:spcPts val="0"/>
              </a:spcBef>
              <a:spcAft>
                <a:spcPts val="0"/>
              </a:spcAft>
              <a:buSzPts val="1000"/>
              <a:buFont typeface="Google Sans"/>
              <a:buNone/>
              <a:defRPr sz="1000">
                <a:latin typeface="Google Sans"/>
                <a:ea typeface="Google Sans"/>
                <a:cs typeface="Google Sans"/>
                <a:sym typeface="Google Sans"/>
              </a:defRPr>
            </a:lvl2pPr>
            <a:lvl3pPr lvl="2" rtl="0">
              <a:spcBef>
                <a:spcPts val="0"/>
              </a:spcBef>
              <a:spcAft>
                <a:spcPts val="0"/>
              </a:spcAft>
              <a:buSzPts val="1000"/>
              <a:buFont typeface="Google Sans"/>
              <a:buNone/>
              <a:defRPr sz="1000">
                <a:latin typeface="Google Sans"/>
                <a:ea typeface="Google Sans"/>
                <a:cs typeface="Google Sans"/>
                <a:sym typeface="Google Sans"/>
              </a:defRPr>
            </a:lvl3pPr>
            <a:lvl4pPr lvl="3" rtl="0">
              <a:spcBef>
                <a:spcPts val="0"/>
              </a:spcBef>
              <a:spcAft>
                <a:spcPts val="0"/>
              </a:spcAft>
              <a:buSzPts val="1000"/>
              <a:buFont typeface="Google Sans"/>
              <a:buNone/>
              <a:defRPr sz="1000">
                <a:latin typeface="Google Sans"/>
                <a:ea typeface="Google Sans"/>
                <a:cs typeface="Google Sans"/>
                <a:sym typeface="Google Sans"/>
              </a:defRPr>
            </a:lvl4pPr>
            <a:lvl5pPr lvl="4" rtl="0">
              <a:spcBef>
                <a:spcPts val="0"/>
              </a:spcBef>
              <a:spcAft>
                <a:spcPts val="0"/>
              </a:spcAft>
              <a:buSzPts val="1000"/>
              <a:buFont typeface="Google Sans"/>
              <a:buNone/>
              <a:defRPr sz="1000">
                <a:latin typeface="Google Sans"/>
                <a:ea typeface="Google Sans"/>
                <a:cs typeface="Google Sans"/>
                <a:sym typeface="Google Sans"/>
              </a:defRPr>
            </a:lvl5pPr>
            <a:lvl6pPr lvl="5" rtl="0">
              <a:spcBef>
                <a:spcPts val="0"/>
              </a:spcBef>
              <a:spcAft>
                <a:spcPts val="0"/>
              </a:spcAft>
              <a:buSzPts val="1000"/>
              <a:buFont typeface="Google Sans"/>
              <a:buNone/>
              <a:defRPr sz="1000">
                <a:latin typeface="Google Sans"/>
                <a:ea typeface="Google Sans"/>
                <a:cs typeface="Google Sans"/>
                <a:sym typeface="Google Sans"/>
              </a:defRPr>
            </a:lvl6pPr>
            <a:lvl7pPr lvl="6" rtl="0">
              <a:spcBef>
                <a:spcPts val="0"/>
              </a:spcBef>
              <a:spcAft>
                <a:spcPts val="0"/>
              </a:spcAft>
              <a:buSzPts val="1000"/>
              <a:buFont typeface="Google Sans"/>
              <a:buNone/>
              <a:defRPr sz="1000">
                <a:latin typeface="Google Sans"/>
                <a:ea typeface="Google Sans"/>
                <a:cs typeface="Google Sans"/>
                <a:sym typeface="Google Sans"/>
              </a:defRPr>
            </a:lvl7pPr>
            <a:lvl8pPr lvl="7" rtl="0">
              <a:spcBef>
                <a:spcPts val="0"/>
              </a:spcBef>
              <a:spcAft>
                <a:spcPts val="0"/>
              </a:spcAft>
              <a:buSzPts val="1000"/>
              <a:buFont typeface="Google Sans"/>
              <a:buNone/>
              <a:defRPr sz="1000">
                <a:latin typeface="Google Sans"/>
                <a:ea typeface="Google Sans"/>
                <a:cs typeface="Google Sans"/>
                <a:sym typeface="Google Sans"/>
              </a:defRPr>
            </a:lvl8pPr>
            <a:lvl9pPr lvl="8" rtl="0">
              <a:spcBef>
                <a:spcPts val="0"/>
              </a:spcBef>
              <a:spcAft>
                <a:spcPts val="0"/>
              </a:spcAft>
              <a:buSzPts val="1000"/>
              <a:buFont typeface="Google Sans"/>
              <a:buNone/>
              <a:defRPr sz="1000">
                <a:latin typeface="Google Sans"/>
                <a:ea typeface="Google Sans"/>
                <a:cs typeface="Google Sans"/>
                <a:sym typeface="Google Sans"/>
              </a:defRPr>
            </a:lvl9pPr>
          </a:lstStyle>
          <a:p>
            <a:endParaRPr/>
          </a:p>
        </p:txBody>
      </p:sp>
      <p:sp>
        <p:nvSpPr>
          <p:cNvPr id="386" name="Google Shape;386;p32"/>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rtl="0">
              <a:spcBef>
                <a:spcPts val="0"/>
              </a:spcBef>
              <a:spcAft>
                <a:spcPts val="0"/>
              </a:spcAft>
              <a:buSzPts val="2400"/>
              <a:buNone/>
              <a:defRPr sz="2400"/>
            </a:lvl1pPr>
            <a:lvl2pPr lvl="1" algn="ctr" rtl="0">
              <a:spcBef>
                <a:spcPts val="0"/>
              </a:spcBef>
              <a:spcAft>
                <a:spcPts val="0"/>
              </a:spcAft>
              <a:buSzPts val="2400"/>
              <a:buFont typeface="Google Sans"/>
              <a:buNone/>
              <a:defRPr sz="2400">
                <a:latin typeface="Google Sans"/>
                <a:ea typeface="Google Sans"/>
                <a:cs typeface="Google Sans"/>
                <a:sym typeface="Google Sans"/>
              </a:defRPr>
            </a:lvl2pPr>
            <a:lvl3pPr lvl="2" algn="ctr" rtl="0">
              <a:spcBef>
                <a:spcPts val="0"/>
              </a:spcBef>
              <a:spcAft>
                <a:spcPts val="0"/>
              </a:spcAft>
              <a:buSzPts val="2400"/>
              <a:buFont typeface="Google Sans"/>
              <a:buNone/>
              <a:defRPr sz="2400">
                <a:latin typeface="Google Sans"/>
                <a:ea typeface="Google Sans"/>
                <a:cs typeface="Google Sans"/>
                <a:sym typeface="Google Sans"/>
              </a:defRPr>
            </a:lvl3pPr>
            <a:lvl4pPr lvl="3" algn="ctr" rtl="0">
              <a:spcBef>
                <a:spcPts val="0"/>
              </a:spcBef>
              <a:spcAft>
                <a:spcPts val="0"/>
              </a:spcAft>
              <a:buSzPts val="2400"/>
              <a:buFont typeface="Google Sans"/>
              <a:buNone/>
              <a:defRPr sz="2400">
                <a:latin typeface="Google Sans"/>
                <a:ea typeface="Google Sans"/>
                <a:cs typeface="Google Sans"/>
                <a:sym typeface="Google Sans"/>
              </a:defRPr>
            </a:lvl4pPr>
            <a:lvl5pPr lvl="4" algn="ctr" rtl="0">
              <a:spcBef>
                <a:spcPts val="0"/>
              </a:spcBef>
              <a:spcAft>
                <a:spcPts val="0"/>
              </a:spcAft>
              <a:buSzPts val="2400"/>
              <a:buFont typeface="Google Sans"/>
              <a:buNone/>
              <a:defRPr sz="2400">
                <a:latin typeface="Google Sans"/>
                <a:ea typeface="Google Sans"/>
                <a:cs typeface="Google Sans"/>
                <a:sym typeface="Google Sans"/>
              </a:defRPr>
            </a:lvl5pPr>
            <a:lvl6pPr lvl="5" algn="ctr" rtl="0">
              <a:spcBef>
                <a:spcPts val="0"/>
              </a:spcBef>
              <a:spcAft>
                <a:spcPts val="0"/>
              </a:spcAft>
              <a:buSzPts val="2400"/>
              <a:buFont typeface="Google Sans"/>
              <a:buNone/>
              <a:defRPr sz="2400">
                <a:latin typeface="Google Sans"/>
                <a:ea typeface="Google Sans"/>
                <a:cs typeface="Google Sans"/>
                <a:sym typeface="Google Sans"/>
              </a:defRPr>
            </a:lvl6pPr>
            <a:lvl7pPr lvl="6" algn="ctr" rtl="0">
              <a:spcBef>
                <a:spcPts val="0"/>
              </a:spcBef>
              <a:spcAft>
                <a:spcPts val="0"/>
              </a:spcAft>
              <a:buSzPts val="2400"/>
              <a:buFont typeface="Google Sans"/>
              <a:buNone/>
              <a:defRPr sz="2400">
                <a:latin typeface="Google Sans"/>
                <a:ea typeface="Google Sans"/>
                <a:cs typeface="Google Sans"/>
                <a:sym typeface="Google Sans"/>
              </a:defRPr>
            </a:lvl7pPr>
            <a:lvl8pPr lvl="7" algn="ctr" rtl="0">
              <a:spcBef>
                <a:spcPts val="0"/>
              </a:spcBef>
              <a:spcAft>
                <a:spcPts val="0"/>
              </a:spcAft>
              <a:buSzPts val="2400"/>
              <a:buFont typeface="Google Sans"/>
              <a:buNone/>
              <a:defRPr sz="2400">
                <a:latin typeface="Google Sans"/>
                <a:ea typeface="Google Sans"/>
                <a:cs typeface="Google Sans"/>
                <a:sym typeface="Google Sans"/>
              </a:defRPr>
            </a:lvl8pPr>
            <a:lvl9pPr lvl="8" algn="ctr" rtl="0">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387" name="Google Shape;387;p32"/>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rtl="0">
              <a:spcBef>
                <a:spcPts val="0"/>
              </a:spcBef>
              <a:spcAft>
                <a:spcPts val="0"/>
              </a:spcAft>
              <a:buSzPts val="800"/>
              <a:buFont typeface="Google Sans"/>
              <a:buNone/>
              <a:defRPr sz="800">
                <a:latin typeface="Google Sans"/>
                <a:ea typeface="Google Sans"/>
                <a:cs typeface="Google Sans"/>
                <a:sym typeface="Google Sans"/>
              </a:defRPr>
            </a:lvl1pPr>
            <a:lvl2pPr lvl="1" rtl="0">
              <a:spcBef>
                <a:spcPts val="0"/>
              </a:spcBef>
              <a:spcAft>
                <a:spcPts val="0"/>
              </a:spcAft>
              <a:buSzPts val="800"/>
              <a:buFont typeface="Google Sans"/>
              <a:buNone/>
              <a:defRPr sz="800">
                <a:latin typeface="Google Sans"/>
                <a:ea typeface="Google Sans"/>
                <a:cs typeface="Google Sans"/>
                <a:sym typeface="Google Sans"/>
              </a:defRPr>
            </a:lvl2pPr>
            <a:lvl3pPr lvl="2" rtl="0">
              <a:spcBef>
                <a:spcPts val="0"/>
              </a:spcBef>
              <a:spcAft>
                <a:spcPts val="0"/>
              </a:spcAft>
              <a:buSzPts val="800"/>
              <a:buFont typeface="Google Sans"/>
              <a:buNone/>
              <a:defRPr sz="800">
                <a:latin typeface="Google Sans"/>
                <a:ea typeface="Google Sans"/>
                <a:cs typeface="Google Sans"/>
                <a:sym typeface="Google Sans"/>
              </a:defRPr>
            </a:lvl3pPr>
            <a:lvl4pPr lvl="3" rtl="0">
              <a:spcBef>
                <a:spcPts val="0"/>
              </a:spcBef>
              <a:spcAft>
                <a:spcPts val="0"/>
              </a:spcAft>
              <a:buSzPts val="800"/>
              <a:buFont typeface="Google Sans"/>
              <a:buNone/>
              <a:defRPr sz="800">
                <a:latin typeface="Google Sans"/>
                <a:ea typeface="Google Sans"/>
                <a:cs typeface="Google Sans"/>
                <a:sym typeface="Google Sans"/>
              </a:defRPr>
            </a:lvl4pPr>
            <a:lvl5pPr lvl="4" rtl="0">
              <a:spcBef>
                <a:spcPts val="0"/>
              </a:spcBef>
              <a:spcAft>
                <a:spcPts val="0"/>
              </a:spcAft>
              <a:buSzPts val="800"/>
              <a:buFont typeface="Google Sans"/>
              <a:buNone/>
              <a:defRPr sz="800">
                <a:latin typeface="Google Sans"/>
                <a:ea typeface="Google Sans"/>
                <a:cs typeface="Google Sans"/>
                <a:sym typeface="Google Sans"/>
              </a:defRPr>
            </a:lvl5pPr>
            <a:lvl6pPr lvl="5" rtl="0">
              <a:spcBef>
                <a:spcPts val="0"/>
              </a:spcBef>
              <a:spcAft>
                <a:spcPts val="0"/>
              </a:spcAft>
              <a:buSzPts val="800"/>
              <a:buFont typeface="Google Sans"/>
              <a:buNone/>
              <a:defRPr sz="800">
                <a:latin typeface="Google Sans"/>
                <a:ea typeface="Google Sans"/>
                <a:cs typeface="Google Sans"/>
                <a:sym typeface="Google Sans"/>
              </a:defRPr>
            </a:lvl6pPr>
            <a:lvl7pPr lvl="6" rtl="0">
              <a:spcBef>
                <a:spcPts val="0"/>
              </a:spcBef>
              <a:spcAft>
                <a:spcPts val="0"/>
              </a:spcAft>
              <a:buSzPts val="800"/>
              <a:buFont typeface="Google Sans"/>
              <a:buNone/>
              <a:defRPr sz="800">
                <a:latin typeface="Google Sans"/>
                <a:ea typeface="Google Sans"/>
                <a:cs typeface="Google Sans"/>
                <a:sym typeface="Google Sans"/>
              </a:defRPr>
            </a:lvl7pPr>
            <a:lvl8pPr lvl="7" rtl="0">
              <a:spcBef>
                <a:spcPts val="0"/>
              </a:spcBef>
              <a:spcAft>
                <a:spcPts val="0"/>
              </a:spcAft>
              <a:buSzPts val="800"/>
              <a:buFont typeface="Google Sans"/>
              <a:buNone/>
              <a:defRPr sz="800">
                <a:latin typeface="Google Sans"/>
                <a:ea typeface="Google Sans"/>
                <a:cs typeface="Google Sans"/>
                <a:sym typeface="Google Sans"/>
              </a:defRPr>
            </a:lvl8pPr>
            <a:lvl9pPr lvl="8" rtl="0">
              <a:spcBef>
                <a:spcPts val="0"/>
              </a:spcBef>
              <a:spcAft>
                <a:spcPts val="0"/>
              </a:spcAft>
              <a:buSzPts val="800"/>
              <a:buFont typeface="Google Sans"/>
              <a:buNone/>
              <a:defRPr sz="800">
                <a:latin typeface="Google Sans"/>
                <a:ea typeface="Google Sans"/>
                <a:cs typeface="Google Sans"/>
                <a:sym typeface="Google Sans"/>
              </a:defRPr>
            </a:lvl9pPr>
          </a:lstStyle>
          <a:p>
            <a:endParaRPr/>
          </a:p>
        </p:txBody>
      </p:sp>
      <p:sp>
        <p:nvSpPr>
          <p:cNvPr id="388" name="Google Shape;388;p32"/>
          <p:cNvSpPr txBox="1">
            <a:spLocks noGrp="1"/>
          </p:cNvSpPr>
          <p:nvPr>
            <p:ph type="subTitle" idx="4"/>
          </p:nvPr>
        </p:nvSpPr>
        <p:spPr>
          <a:xfrm>
            <a:off x="408225" y="4713725"/>
            <a:ext cx="8331300" cy="137400"/>
          </a:xfrm>
          <a:prstGeom prst="rect">
            <a:avLst/>
          </a:prstGeom>
        </p:spPr>
        <p:txBody>
          <a:bodyPr spcFirstLastPara="1" wrap="square" lIns="0" tIns="0" rIns="0" bIns="0" anchor="t" anchorCtr="0">
            <a:noAutofit/>
          </a:bodyPr>
          <a:lstStyle>
            <a:lvl1pPr lvl="0" rtl="0">
              <a:spcBef>
                <a:spcPts val="0"/>
              </a:spcBef>
              <a:spcAft>
                <a:spcPts val="0"/>
              </a:spcAft>
              <a:buClr>
                <a:srgbClr val="80868B"/>
              </a:buClr>
              <a:buSzPts val="600"/>
              <a:buNone/>
              <a:defRPr sz="600">
                <a:solidFill>
                  <a:srgbClr val="80868B"/>
                </a:solidFill>
              </a:defRPr>
            </a:lvl1pPr>
            <a:lvl2pPr lvl="1" rtl="0">
              <a:spcBef>
                <a:spcPts val="0"/>
              </a:spcBef>
              <a:spcAft>
                <a:spcPts val="0"/>
              </a:spcAft>
              <a:buClr>
                <a:srgbClr val="80868B"/>
              </a:buClr>
              <a:buSzPts val="600"/>
              <a:buNone/>
              <a:defRPr sz="600">
                <a:solidFill>
                  <a:srgbClr val="80868B"/>
                </a:solidFill>
              </a:defRPr>
            </a:lvl2pPr>
            <a:lvl3pPr lvl="2" rtl="0">
              <a:spcBef>
                <a:spcPts val="0"/>
              </a:spcBef>
              <a:spcAft>
                <a:spcPts val="0"/>
              </a:spcAft>
              <a:buClr>
                <a:srgbClr val="80868B"/>
              </a:buClr>
              <a:buSzPts val="600"/>
              <a:buNone/>
              <a:defRPr sz="600">
                <a:solidFill>
                  <a:srgbClr val="80868B"/>
                </a:solidFill>
              </a:defRPr>
            </a:lvl3pPr>
            <a:lvl4pPr lvl="3" rtl="0">
              <a:spcBef>
                <a:spcPts val="0"/>
              </a:spcBef>
              <a:spcAft>
                <a:spcPts val="0"/>
              </a:spcAft>
              <a:buClr>
                <a:srgbClr val="80868B"/>
              </a:buClr>
              <a:buSzPts val="600"/>
              <a:buNone/>
              <a:defRPr sz="600">
                <a:solidFill>
                  <a:srgbClr val="80868B"/>
                </a:solidFill>
              </a:defRPr>
            </a:lvl4pPr>
            <a:lvl5pPr lvl="4" rtl="0">
              <a:spcBef>
                <a:spcPts val="0"/>
              </a:spcBef>
              <a:spcAft>
                <a:spcPts val="0"/>
              </a:spcAft>
              <a:buClr>
                <a:srgbClr val="80868B"/>
              </a:buClr>
              <a:buSzPts val="600"/>
              <a:buNone/>
              <a:defRPr sz="600">
                <a:solidFill>
                  <a:srgbClr val="80868B"/>
                </a:solidFill>
              </a:defRPr>
            </a:lvl5pPr>
            <a:lvl6pPr lvl="5" rtl="0">
              <a:spcBef>
                <a:spcPts val="0"/>
              </a:spcBef>
              <a:spcAft>
                <a:spcPts val="0"/>
              </a:spcAft>
              <a:buClr>
                <a:srgbClr val="80868B"/>
              </a:buClr>
              <a:buSzPts val="600"/>
              <a:buNone/>
              <a:defRPr sz="600">
                <a:solidFill>
                  <a:srgbClr val="80868B"/>
                </a:solidFill>
              </a:defRPr>
            </a:lvl6pPr>
            <a:lvl7pPr lvl="6" rtl="0">
              <a:spcBef>
                <a:spcPts val="0"/>
              </a:spcBef>
              <a:spcAft>
                <a:spcPts val="0"/>
              </a:spcAft>
              <a:buClr>
                <a:srgbClr val="80868B"/>
              </a:buClr>
              <a:buSzPts val="600"/>
              <a:buNone/>
              <a:defRPr sz="600">
                <a:solidFill>
                  <a:srgbClr val="80868B"/>
                </a:solidFill>
              </a:defRPr>
            </a:lvl7pPr>
            <a:lvl8pPr lvl="7" rtl="0">
              <a:spcBef>
                <a:spcPts val="0"/>
              </a:spcBef>
              <a:spcAft>
                <a:spcPts val="0"/>
              </a:spcAft>
              <a:buClr>
                <a:srgbClr val="80868B"/>
              </a:buClr>
              <a:buSzPts val="600"/>
              <a:buNone/>
              <a:defRPr sz="600">
                <a:solidFill>
                  <a:srgbClr val="80868B"/>
                </a:solidFill>
              </a:defRPr>
            </a:lvl8pPr>
            <a:lvl9pPr lvl="8" rtl="0">
              <a:spcBef>
                <a:spcPts val="0"/>
              </a:spcBef>
              <a:spcAft>
                <a:spcPts val="0"/>
              </a:spcAft>
              <a:buClr>
                <a:srgbClr val="80868B"/>
              </a:buClr>
              <a:buSzPts val="600"/>
              <a:buNone/>
              <a:defRPr sz="600">
                <a:solidFill>
                  <a:srgbClr val="80868B"/>
                </a:solidFill>
              </a:defRPr>
            </a:lvl9pPr>
          </a:lstStyle>
          <a:p>
            <a:endParaRPr/>
          </a:p>
        </p:txBody>
      </p:sp>
      <p:sp>
        <p:nvSpPr>
          <p:cNvPr id="389" name="Google Shape;389;p3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Body Slide - Basic Text - Blue 4">
  <p:cSld name="TITLE_2_3_6">
    <p:spTree>
      <p:nvGrpSpPr>
        <p:cNvPr id="1" name="Shape 390"/>
        <p:cNvGrpSpPr/>
        <p:nvPr/>
      </p:nvGrpSpPr>
      <p:grpSpPr>
        <a:xfrm>
          <a:off x="0" y="0"/>
          <a:ext cx="0" cy="0"/>
          <a:chOff x="0" y="0"/>
          <a:chExt cx="0" cy="0"/>
        </a:xfrm>
      </p:grpSpPr>
      <p:sp>
        <p:nvSpPr>
          <p:cNvPr id="391" name="Google Shape;391;p33"/>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392" name="Google Shape;392;p33"/>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393" name="Google Shape;393;p33"/>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394" name="Google Shape;394;p33"/>
          <p:cNvSpPr/>
          <p:nvPr/>
        </p:nvSpPr>
        <p:spPr>
          <a:xfrm>
            <a:off x="-22468" y="235365"/>
            <a:ext cx="57900" cy="4672800"/>
          </a:xfrm>
          <a:prstGeom prst="rect">
            <a:avLst/>
          </a:prstGeom>
          <a:solidFill>
            <a:schemeClr val="accent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395" name="Google Shape;395;p33"/>
          <p:cNvSpPr txBox="1">
            <a:spLocks noGrp="1"/>
          </p:cNvSpPr>
          <p:nvPr>
            <p:ph type="title"/>
          </p:nvPr>
        </p:nvSpPr>
        <p:spPr>
          <a:xfrm>
            <a:off x="344501" y="264375"/>
            <a:ext cx="7797000" cy="414300"/>
          </a:xfrm>
          <a:prstGeom prst="rect">
            <a:avLst/>
          </a:prstGeom>
          <a:noFill/>
          <a:ln>
            <a:noFill/>
          </a:ln>
        </p:spPr>
        <p:txBody>
          <a:bodyPr spcFirstLastPara="1" wrap="square" lIns="0" tIns="0" rIns="0" bIns="0" anchor="t" anchorCtr="0">
            <a:normAutofit/>
          </a:bodyPr>
          <a:lstStyle>
            <a:lvl1pPr marR="0" lvl="0" algn="l" rtl="0">
              <a:lnSpc>
                <a:spcPct val="115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15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pic>
        <p:nvPicPr>
          <p:cNvPr id="396" name="Google Shape;396;p33"/>
          <p:cNvPicPr preferRelativeResize="0"/>
          <p:nvPr/>
        </p:nvPicPr>
        <p:blipFill rotWithShape="1">
          <a:blip r:embed="rId2">
            <a:alphaModFix/>
          </a:blip>
          <a:srcRect r="64153"/>
          <a:stretch/>
        </p:blipFill>
        <p:spPr>
          <a:xfrm>
            <a:off x="8131573" y="4770823"/>
            <a:ext cx="201375" cy="213357"/>
          </a:xfrm>
          <a:prstGeom prst="rect">
            <a:avLst/>
          </a:prstGeom>
          <a:noFill/>
          <a:ln>
            <a:noFill/>
          </a:ln>
        </p:spPr>
      </p:pic>
      <p:cxnSp>
        <p:nvCxnSpPr>
          <p:cNvPr id="397" name="Google Shape;397;p33"/>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398" name="Google Shape;398;p33"/>
          <p:cNvGrpSpPr/>
          <p:nvPr/>
        </p:nvGrpSpPr>
        <p:grpSpPr>
          <a:xfrm>
            <a:off x="8469122" y="4808261"/>
            <a:ext cx="420491" cy="137010"/>
            <a:chOff x="0" y="0"/>
            <a:chExt cx="2077525" cy="676925"/>
          </a:xfrm>
        </p:grpSpPr>
        <p:sp>
          <p:nvSpPr>
            <p:cNvPr id="399" name="Google Shape;399;p33"/>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0" name="Google Shape;400;p33"/>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1" name="Google Shape;401;p33"/>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2" name="Google Shape;402;p33"/>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3" name="Google Shape;403;p33"/>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04" name="Google Shape;404;p33"/>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05" name="Google Shape;405;p3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Body Slide - Basic Text - Blue 5">
  <p:cSld name="TITLE_2_3_7">
    <p:spTree>
      <p:nvGrpSpPr>
        <p:cNvPr id="1" name="Shape 406"/>
        <p:cNvGrpSpPr/>
        <p:nvPr/>
      </p:nvGrpSpPr>
      <p:grpSpPr>
        <a:xfrm>
          <a:off x="0" y="0"/>
          <a:ext cx="0" cy="0"/>
          <a:chOff x="0" y="0"/>
          <a:chExt cx="0" cy="0"/>
        </a:xfrm>
      </p:grpSpPr>
      <p:pic>
        <p:nvPicPr>
          <p:cNvPr id="407" name="Google Shape;407;p34"/>
          <p:cNvPicPr preferRelativeResize="0"/>
          <p:nvPr/>
        </p:nvPicPr>
        <p:blipFill rotWithShape="1">
          <a:blip r:embed="rId2">
            <a:alphaModFix/>
          </a:blip>
          <a:srcRect r="64153"/>
          <a:stretch/>
        </p:blipFill>
        <p:spPr>
          <a:xfrm>
            <a:off x="8131573" y="4770823"/>
            <a:ext cx="201375" cy="213357"/>
          </a:xfrm>
          <a:prstGeom prst="rect">
            <a:avLst/>
          </a:prstGeom>
          <a:noFill/>
          <a:ln>
            <a:noFill/>
          </a:ln>
        </p:spPr>
      </p:pic>
      <p:sp>
        <p:nvSpPr>
          <p:cNvPr id="408" name="Google Shape;408;p34"/>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409" name="Google Shape;409;p34"/>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410" name="Google Shape;410;p34"/>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411" name="Google Shape;411;p34"/>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412" name="Google Shape;412;p34"/>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cxnSp>
        <p:nvCxnSpPr>
          <p:cNvPr id="413" name="Google Shape;413;p34"/>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414" name="Google Shape;414;p34"/>
          <p:cNvGrpSpPr/>
          <p:nvPr/>
        </p:nvGrpSpPr>
        <p:grpSpPr>
          <a:xfrm>
            <a:off x="8469122" y="4808261"/>
            <a:ext cx="420491" cy="137010"/>
            <a:chOff x="0" y="0"/>
            <a:chExt cx="2077525" cy="676925"/>
          </a:xfrm>
        </p:grpSpPr>
        <p:sp>
          <p:nvSpPr>
            <p:cNvPr id="415" name="Google Shape;415;p34"/>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6" name="Google Shape;416;p34"/>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7" name="Google Shape;417;p34"/>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8" name="Google Shape;418;p34"/>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19" name="Google Shape;419;p34"/>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20" name="Google Shape;420;p34"/>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21" name="Google Shape;421;p3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ody Slide - Basic Text - Blue 6">
  <p:cSld name="TITLE_2_3_8">
    <p:spTree>
      <p:nvGrpSpPr>
        <p:cNvPr id="1" name="Shape 422"/>
        <p:cNvGrpSpPr/>
        <p:nvPr/>
      </p:nvGrpSpPr>
      <p:grpSpPr>
        <a:xfrm>
          <a:off x="0" y="0"/>
          <a:ext cx="0" cy="0"/>
          <a:chOff x="0" y="0"/>
          <a:chExt cx="0" cy="0"/>
        </a:xfrm>
      </p:grpSpPr>
      <p:sp>
        <p:nvSpPr>
          <p:cNvPr id="423" name="Google Shape;423;p35"/>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424" name="Google Shape;424;p35"/>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425" name="Google Shape;425;p35"/>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426" name="Google Shape;426;p35"/>
          <p:cNvSpPr/>
          <p:nvPr/>
        </p:nvSpPr>
        <p:spPr>
          <a:xfrm>
            <a:off x="-22468" y="235365"/>
            <a:ext cx="57900" cy="4672800"/>
          </a:xfrm>
          <a:prstGeom prst="rect">
            <a:avLst/>
          </a:prstGeom>
          <a:solidFill>
            <a:srgbClr val="34A853"/>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sp>
        <p:nvSpPr>
          <p:cNvPr id="427" name="Google Shape;427;p35"/>
          <p:cNvSpPr txBox="1">
            <a:spLocks noGrp="1"/>
          </p:cNvSpPr>
          <p:nvPr>
            <p:ph type="title"/>
          </p:nvPr>
        </p:nvSpPr>
        <p:spPr>
          <a:xfrm>
            <a:off x="344501" y="4167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pic>
        <p:nvPicPr>
          <p:cNvPr id="428" name="Google Shape;428;p35"/>
          <p:cNvPicPr preferRelativeResize="0"/>
          <p:nvPr/>
        </p:nvPicPr>
        <p:blipFill rotWithShape="1">
          <a:blip r:embed="rId2">
            <a:alphaModFix/>
          </a:blip>
          <a:srcRect r="64153"/>
          <a:stretch/>
        </p:blipFill>
        <p:spPr>
          <a:xfrm>
            <a:off x="8131573" y="4770823"/>
            <a:ext cx="201375" cy="213357"/>
          </a:xfrm>
          <a:prstGeom prst="rect">
            <a:avLst/>
          </a:prstGeom>
          <a:noFill/>
          <a:ln>
            <a:noFill/>
          </a:ln>
        </p:spPr>
      </p:pic>
      <p:cxnSp>
        <p:nvCxnSpPr>
          <p:cNvPr id="429" name="Google Shape;429;p35"/>
          <p:cNvCxnSpPr/>
          <p:nvPr/>
        </p:nvCxnSpPr>
        <p:spPr>
          <a:xfrm>
            <a:off x="8399316" y="4814947"/>
            <a:ext cx="0" cy="109800"/>
          </a:xfrm>
          <a:prstGeom prst="straightConnector1">
            <a:avLst/>
          </a:prstGeom>
          <a:noFill/>
          <a:ln w="9525" cap="flat" cmpd="sng">
            <a:solidFill>
              <a:srgbClr val="AEB3B7"/>
            </a:solidFill>
            <a:prstDash val="solid"/>
            <a:round/>
            <a:headEnd type="none" w="med" len="med"/>
            <a:tailEnd type="none" w="med" len="med"/>
          </a:ln>
        </p:spPr>
      </p:cxnSp>
      <p:grpSp>
        <p:nvGrpSpPr>
          <p:cNvPr id="430" name="Google Shape;430;p35"/>
          <p:cNvGrpSpPr/>
          <p:nvPr/>
        </p:nvGrpSpPr>
        <p:grpSpPr>
          <a:xfrm>
            <a:off x="8469122" y="4808261"/>
            <a:ext cx="420491" cy="137010"/>
            <a:chOff x="0" y="0"/>
            <a:chExt cx="2077525" cy="676925"/>
          </a:xfrm>
        </p:grpSpPr>
        <p:sp>
          <p:nvSpPr>
            <p:cNvPr id="431" name="Google Shape;431;p35"/>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2" name="Google Shape;432;p35"/>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3" name="Google Shape;433;p35"/>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4" name="Google Shape;434;p35"/>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5" name="Google Shape;435;p35"/>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36" name="Google Shape;436;p35"/>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37" name="Google Shape;437;p3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ody Slide - Basic Text - Blue 7">
  <p:cSld name="TITLE_2_3_9">
    <p:spTree>
      <p:nvGrpSpPr>
        <p:cNvPr id="1" name="Shape 438"/>
        <p:cNvGrpSpPr/>
        <p:nvPr/>
      </p:nvGrpSpPr>
      <p:grpSpPr>
        <a:xfrm>
          <a:off x="0" y="0"/>
          <a:ext cx="0" cy="0"/>
          <a:chOff x="0" y="0"/>
          <a:chExt cx="0" cy="0"/>
        </a:xfrm>
      </p:grpSpPr>
      <p:sp>
        <p:nvSpPr>
          <p:cNvPr id="439" name="Google Shape;439;p36"/>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440" name="Google Shape;440;p36"/>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441" name="Google Shape;441;p36"/>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442" name="Google Shape;442;p36"/>
          <p:cNvSpPr/>
          <p:nvPr/>
        </p:nvSpPr>
        <p:spPr>
          <a:xfrm>
            <a:off x="-22468" y="235365"/>
            <a:ext cx="57900" cy="4672800"/>
          </a:xfrm>
          <a:prstGeom prst="rect">
            <a:avLst/>
          </a:prstGeom>
          <a:solidFill>
            <a:srgbClr val="4285F4"/>
          </a:solidFill>
          <a:ln>
            <a:noFill/>
          </a:ln>
        </p:spPr>
        <p:txBody>
          <a:bodyPr spcFirstLastPara="1" wrap="square" lIns="19050" tIns="19050" rIns="19050" bIns="19050" anchor="ctr" anchorCtr="0">
            <a:noAutofit/>
          </a:bodyPr>
          <a:lstStyle/>
          <a:p>
            <a:pPr marL="0" marR="0" lvl="0" indent="0" algn="ctr" rtl="0">
              <a:lnSpc>
                <a:spcPct val="100000"/>
              </a:lnSpc>
              <a:spcBef>
                <a:spcPts val="0"/>
              </a:spcBef>
              <a:spcAft>
                <a:spcPts val="0"/>
              </a:spcAft>
              <a:buClr>
                <a:srgbClr val="519BF7"/>
              </a:buClr>
              <a:buSzPts val="1200"/>
              <a:buFont typeface="Helvetica Neue Light"/>
              <a:buNone/>
            </a:pPr>
            <a:endParaRPr sz="1200" b="0" i="0" u="none" strike="noStrike" cap="none">
              <a:solidFill>
                <a:srgbClr val="1D8E3E"/>
              </a:solidFill>
              <a:latin typeface="Helvetica Neue Light"/>
              <a:ea typeface="Helvetica Neue Light"/>
              <a:cs typeface="Helvetica Neue Light"/>
              <a:sym typeface="Helvetica Neue Light"/>
            </a:endParaRPr>
          </a:p>
        </p:txBody>
      </p:sp>
      <p:grpSp>
        <p:nvGrpSpPr>
          <p:cNvPr id="443" name="Google Shape;443;p36"/>
          <p:cNvGrpSpPr/>
          <p:nvPr/>
        </p:nvGrpSpPr>
        <p:grpSpPr>
          <a:xfrm>
            <a:off x="8469122" y="4803781"/>
            <a:ext cx="420491" cy="137010"/>
            <a:chOff x="0" y="0"/>
            <a:chExt cx="2077525" cy="676925"/>
          </a:xfrm>
        </p:grpSpPr>
        <p:sp>
          <p:nvSpPr>
            <p:cNvPr id="444" name="Google Shape;444;p36"/>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5" name="Google Shape;445;p36"/>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6" name="Google Shape;446;p36"/>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7" name="Google Shape;447;p36"/>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8" name="Google Shape;448;p36"/>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49" name="Google Shape;449;p36"/>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50" name="Google Shape;450;p36"/>
          <p:cNvSpPr txBox="1">
            <a:spLocks noGrp="1"/>
          </p:cNvSpPr>
          <p:nvPr>
            <p:ph type="title"/>
          </p:nvPr>
        </p:nvSpPr>
        <p:spPr>
          <a:xfrm>
            <a:off x="344501" y="2643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451" name="Google Shape;451;p3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Title and body 5">
  <p:cSld name="TITLE_AND_BODY_7">
    <p:spTree>
      <p:nvGrpSpPr>
        <p:cNvPr id="1" name="Shape 452"/>
        <p:cNvGrpSpPr/>
        <p:nvPr/>
      </p:nvGrpSpPr>
      <p:grpSpPr>
        <a:xfrm>
          <a:off x="0" y="0"/>
          <a:ext cx="0" cy="0"/>
          <a:chOff x="0" y="0"/>
          <a:chExt cx="0" cy="0"/>
        </a:xfrm>
      </p:grpSpPr>
      <p:sp>
        <p:nvSpPr>
          <p:cNvPr id="453" name="Google Shape;453;p37"/>
          <p:cNvSpPr txBox="1">
            <a:spLocks noGrp="1"/>
          </p:cNvSpPr>
          <p:nvPr>
            <p:ph type="title"/>
          </p:nvPr>
        </p:nvSpPr>
        <p:spPr>
          <a:xfrm>
            <a:off x="311700" y="445025"/>
            <a:ext cx="8520600" cy="5727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54" name="Google Shape;454;p37"/>
          <p:cNvSpPr txBox="1">
            <a:spLocks noGrp="1"/>
          </p:cNvSpPr>
          <p:nvPr>
            <p:ph type="body" idx="1"/>
          </p:nvPr>
        </p:nvSpPr>
        <p:spPr>
          <a:xfrm>
            <a:off x="311700" y="1152475"/>
            <a:ext cx="8520600" cy="3416400"/>
          </a:xfrm>
          <a:prstGeom prst="rect">
            <a:avLst/>
          </a:prstGeom>
        </p:spPr>
        <p:txBody>
          <a:bodyPr spcFirstLastPara="1" wrap="square" lIns="0" tIns="0" rIns="0" bIns="0" anchor="t" anchorCtr="0">
            <a:normAutofit/>
          </a:bodyPr>
          <a:lstStyle>
            <a:lvl1pPr marL="457200" lvl="0" indent="-285750" rtl="0">
              <a:spcBef>
                <a:spcPts val="0"/>
              </a:spcBef>
              <a:spcAft>
                <a:spcPts val="0"/>
              </a:spcAft>
              <a:buSzPts val="900"/>
              <a:buChar char="●"/>
              <a:defRPr/>
            </a:lvl1pPr>
            <a:lvl2pPr marL="914400" lvl="1" indent="-285750" rtl="0">
              <a:spcBef>
                <a:spcPts val="0"/>
              </a:spcBef>
              <a:spcAft>
                <a:spcPts val="0"/>
              </a:spcAft>
              <a:buSzPts val="900"/>
              <a:buChar char="○"/>
              <a:defRPr/>
            </a:lvl2pPr>
            <a:lvl3pPr marL="1371600" lvl="2" indent="-285750" rtl="0">
              <a:spcBef>
                <a:spcPts val="0"/>
              </a:spcBef>
              <a:spcAft>
                <a:spcPts val="0"/>
              </a:spcAft>
              <a:buSzPts val="900"/>
              <a:buChar char="■"/>
              <a:defRPr/>
            </a:lvl3pPr>
            <a:lvl4pPr marL="1828800" lvl="3" indent="-285750" rtl="0">
              <a:spcBef>
                <a:spcPts val="0"/>
              </a:spcBef>
              <a:spcAft>
                <a:spcPts val="0"/>
              </a:spcAft>
              <a:buSzPts val="900"/>
              <a:buChar char="●"/>
              <a:defRPr/>
            </a:lvl4pPr>
            <a:lvl5pPr marL="2286000" lvl="4" indent="-285750" rtl="0">
              <a:spcBef>
                <a:spcPts val="0"/>
              </a:spcBef>
              <a:spcAft>
                <a:spcPts val="0"/>
              </a:spcAft>
              <a:buSzPts val="900"/>
              <a:buChar char="○"/>
              <a:defRPr/>
            </a:lvl5pPr>
            <a:lvl6pPr marL="2743200" lvl="5" indent="-285750" rtl="0">
              <a:spcBef>
                <a:spcPts val="0"/>
              </a:spcBef>
              <a:spcAft>
                <a:spcPts val="0"/>
              </a:spcAft>
              <a:buSzPts val="900"/>
              <a:buChar char="■"/>
              <a:defRPr/>
            </a:lvl6pPr>
            <a:lvl7pPr marL="3200400" lvl="6" indent="-285750" rtl="0">
              <a:spcBef>
                <a:spcPts val="0"/>
              </a:spcBef>
              <a:spcAft>
                <a:spcPts val="0"/>
              </a:spcAft>
              <a:buSzPts val="900"/>
              <a:buChar char="●"/>
              <a:defRPr/>
            </a:lvl7pPr>
            <a:lvl8pPr marL="3657600" lvl="7" indent="-285750" rtl="0">
              <a:spcBef>
                <a:spcPts val="0"/>
              </a:spcBef>
              <a:spcAft>
                <a:spcPts val="0"/>
              </a:spcAft>
              <a:buSzPts val="900"/>
              <a:buChar char="○"/>
              <a:defRPr/>
            </a:lvl8pPr>
            <a:lvl9pPr marL="4114800" lvl="8" indent="-285750" rtl="0">
              <a:spcBef>
                <a:spcPts val="0"/>
              </a:spcBef>
              <a:spcAft>
                <a:spcPts val="0"/>
              </a:spcAft>
              <a:buSzPts val="900"/>
              <a:buChar char="■"/>
              <a:defRPr/>
            </a:lvl9pPr>
          </a:lstStyle>
          <a:p>
            <a:endParaRPr/>
          </a:p>
        </p:txBody>
      </p:sp>
      <p:sp>
        <p:nvSpPr>
          <p:cNvPr id="455" name="Google Shape;455;p3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Body  1 1">
  <p:cSld name="TITLE_2_1_1">
    <p:spTree>
      <p:nvGrpSpPr>
        <p:cNvPr id="1" name="Shape 456"/>
        <p:cNvGrpSpPr/>
        <p:nvPr/>
      </p:nvGrpSpPr>
      <p:grpSpPr>
        <a:xfrm>
          <a:off x="0" y="0"/>
          <a:ext cx="0" cy="0"/>
          <a:chOff x="0" y="0"/>
          <a:chExt cx="0" cy="0"/>
        </a:xfrm>
      </p:grpSpPr>
      <p:pic>
        <p:nvPicPr>
          <p:cNvPr id="457" name="Google Shape;457;p38"/>
          <p:cNvPicPr preferRelativeResize="0"/>
          <p:nvPr/>
        </p:nvPicPr>
        <p:blipFill>
          <a:blip r:embed="rId2">
            <a:alphaModFix/>
          </a:blip>
          <a:stretch>
            <a:fillRect/>
          </a:stretch>
        </p:blipFill>
        <p:spPr>
          <a:xfrm>
            <a:off x="7565250" y="4867125"/>
            <a:ext cx="1346877" cy="171000"/>
          </a:xfrm>
          <a:prstGeom prst="rect">
            <a:avLst/>
          </a:prstGeom>
          <a:noFill/>
          <a:ln>
            <a:noFill/>
          </a:ln>
        </p:spPr>
      </p:pic>
      <p:sp>
        <p:nvSpPr>
          <p:cNvPr id="458" name="Google Shape;458;p38"/>
          <p:cNvSpPr txBox="1"/>
          <p:nvPr/>
        </p:nvSpPr>
        <p:spPr>
          <a:xfrm>
            <a:off x="7702828" y="17575"/>
            <a:ext cx="1209300" cy="303600"/>
          </a:xfrm>
          <a:prstGeom prst="rect">
            <a:avLst/>
          </a:prstGeom>
          <a:noFill/>
          <a:ln>
            <a:noFill/>
          </a:ln>
        </p:spPr>
        <p:txBody>
          <a:bodyPr spcFirstLastPara="1" wrap="square" lIns="0" tIns="91425" rIns="0" bIns="91425" anchor="t" anchorCtr="0">
            <a:noAutofit/>
          </a:bodyPr>
          <a:lstStyle/>
          <a:p>
            <a:pPr marL="0" marR="0" lvl="0" indent="0" algn="r" rtl="0">
              <a:lnSpc>
                <a:spcPct val="100000"/>
              </a:lnSpc>
              <a:spcBef>
                <a:spcPts val="0"/>
              </a:spcBef>
              <a:spcAft>
                <a:spcPts val="0"/>
              </a:spcAft>
              <a:buClr>
                <a:srgbClr val="000000"/>
              </a:buClr>
              <a:buSzPts val="600"/>
              <a:buFont typeface="Arial"/>
              <a:buNone/>
            </a:pPr>
            <a:r>
              <a:rPr lang="en" sz="600" i="0" u="none" strike="noStrike" cap="none">
                <a:solidFill>
                  <a:srgbClr val="AEB3B7"/>
                </a:solidFill>
                <a:latin typeface="Google Sans Text"/>
                <a:ea typeface="Google Sans Text"/>
                <a:cs typeface="Google Sans Text"/>
                <a:sym typeface="Google Sans Text"/>
              </a:rPr>
              <a:t>Proprietary + Confidential</a:t>
            </a:r>
            <a:endParaRPr sz="600" i="0" u="none" strike="noStrike" cap="none">
              <a:solidFill>
                <a:srgbClr val="AEB3B7"/>
              </a:solidFill>
              <a:latin typeface="Google Sans Text"/>
              <a:ea typeface="Google Sans Text"/>
              <a:cs typeface="Google Sans Text"/>
              <a:sym typeface="Google Sans Text"/>
            </a:endParaRPr>
          </a:p>
        </p:txBody>
      </p:sp>
      <p:sp>
        <p:nvSpPr>
          <p:cNvPr id="459" name="Google Shape;459;p3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TITLE_6">
  <p:cSld name="TITLE_6">
    <p:spTree>
      <p:nvGrpSpPr>
        <p:cNvPr id="1" name="Shape 460"/>
        <p:cNvGrpSpPr/>
        <p:nvPr/>
      </p:nvGrpSpPr>
      <p:grpSpPr>
        <a:xfrm>
          <a:off x="0" y="0"/>
          <a:ext cx="0" cy="0"/>
          <a:chOff x="0" y="0"/>
          <a:chExt cx="0" cy="0"/>
        </a:xfrm>
      </p:grpSpPr>
      <p:sp>
        <p:nvSpPr>
          <p:cNvPr id="461" name="Google Shape;461;p39"/>
          <p:cNvSpPr txBox="1">
            <a:spLocks noGrp="1"/>
          </p:cNvSpPr>
          <p:nvPr>
            <p:ph type="ctrTitle"/>
          </p:nvPr>
        </p:nvSpPr>
        <p:spPr>
          <a:xfrm>
            <a:off x="311708" y="744575"/>
            <a:ext cx="8520600" cy="2052600"/>
          </a:xfrm>
          <a:prstGeom prst="rect">
            <a:avLst/>
          </a:prstGeom>
        </p:spPr>
        <p:txBody>
          <a:bodyPr spcFirstLastPara="1" wrap="square" lIns="0" tIns="0" rIns="0" bIns="0"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462" name="Google Shape;462;p39"/>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463" name="Google Shape;463;p3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06 Blank YouTube - Dark, Alt">
  <p:cSld name="CUSTOM_9_2_2">
    <p:bg>
      <p:bgPr>
        <a:solidFill>
          <a:srgbClr val="212121"/>
        </a:solidFill>
        <a:effectLst/>
      </p:bgPr>
    </p:bg>
    <p:spTree>
      <p:nvGrpSpPr>
        <p:cNvPr id="1" name="Shape 464"/>
        <p:cNvGrpSpPr/>
        <p:nvPr/>
      </p:nvGrpSpPr>
      <p:grpSpPr>
        <a:xfrm>
          <a:off x="0" y="0"/>
          <a:ext cx="0" cy="0"/>
          <a:chOff x="0" y="0"/>
          <a:chExt cx="0" cy="0"/>
        </a:xfrm>
      </p:grpSpPr>
      <p:sp>
        <p:nvSpPr>
          <p:cNvPr id="465" name="Google Shape;465;p40"/>
          <p:cNvSpPr/>
          <p:nvPr/>
        </p:nvSpPr>
        <p:spPr>
          <a:xfrm>
            <a:off x="0" y="0"/>
            <a:ext cx="9144000" cy="5143500"/>
          </a:xfrm>
          <a:prstGeom prst="roundRect">
            <a:avLst>
              <a:gd name="adj" fmla="val 0"/>
            </a:avLst>
          </a:prstGeom>
          <a:solidFill>
            <a:srgbClr val="0F0F0F"/>
          </a:solidFill>
          <a:ln w="9525" cap="flat"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YouTube Sans Medium"/>
              <a:ea typeface="YouTube Sans Medium"/>
              <a:cs typeface="YouTube Sans Medium"/>
              <a:sym typeface="YouTube Sans Medium"/>
            </a:endParaRPr>
          </a:p>
        </p:txBody>
      </p:sp>
      <p:sp>
        <p:nvSpPr>
          <p:cNvPr id="466" name="Google Shape;466;p40"/>
          <p:cNvSpPr txBox="1"/>
          <p:nvPr/>
        </p:nvSpPr>
        <p:spPr>
          <a:xfrm>
            <a:off x="7629900" y="4806175"/>
            <a:ext cx="9975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i="0" u="none" strike="noStrike" cap="none">
                <a:solidFill>
                  <a:srgbClr val="AEB3B7"/>
                </a:solidFill>
                <a:latin typeface="YouTube Sans"/>
                <a:ea typeface="YouTube Sans"/>
                <a:cs typeface="YouTube Sans"/>
                <a:sym typeface="YouTube Sans"/>
              </a:rPr>
              <a:t>Proprietary + Confidential</a:t>
            </a:r>
            <a:endParaRPr sz="600" i="0" u="none" strike="noStrike" cap="none">
              <a:solidFill>
                <a:srgbClr val="AEB3B7"/>
              </a:solidFill>
              <a:latin typeface="YouTube Sans"/>
              <a:ea typeface="YouTube Sans"/>
              <a:cs typeface="YouTube Sans"/>
              <a:sym typeface="YouTube Sans"/>
            </a:endParaRPr>
          </a:p>
        </p:txBody>
      </p:sp>
      <p:pic>
        <p:nvPicPr>
          <p:cNvPr id="467" name="Google Shape;467;p40"/>
          <p:cNvPicPr preferRelativeResize="0"/>
          <p:nvPr/>
        </p:nvPicPr>
        <p:blipFill rotWithShape="1">
          <a:blip r:embed="rId2">
            <a:alphaModFix/>
          </a:blip>
          <a:srcRect l="3" t="-10" r="65632"/>
          <a:stretch/>
        </p:blipFill>
        <p:spPr>
          <a:xfrm>
            <a:off x="8737475" y="4896125"/>
            <a:ext cx="158243" cy="103650"/>
          </a:xfrm>
          <a:prstGeom prst="rect">
            <a:avLst/>
          </a:prstGeom>
          <a:noFill/>
          <a:ln>
            <a:noFill/>
          </a:ln>
        </p:spPr>
      </p:pic>
      <p:sp>
        <p:nvSpPr>
          <p:cNvPr id="468" name="Google Shape;468;p4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01 Cover - Google + icon / Blue">
  <p:cSld name="TITLE_3_1_1_1_1">
    <p:spTree>
      <p:nvGrpSpPr>
        <p:cNvPr id="1" name="Shape 57"/>
        <p:cNvGrpSpPr/>
        <p:nvPr/>
      </p:nvGrpSpPr>
      <p:grpSpPr>
        <a:xfrm>
          <a:off x="0" y="0"/>
          <a:ext cx="0" cy="0"/>
          <a:chOff x="0" y="0"/>
          <a:chExt cx="0" cy="0"/>
        </a:xfrm>
      </p:grpSpPr>
      <p:sp>
        <p:nvSpPr>
          <p:cNvPr id="58" name="Google Shape;58;p5"/>
          <p:cNvSpPr txBox="1">
            <a:spLocks noGrp="1"/>
          </p:cNvSpPr>
          <p:nvPr>
            <p:ph type="subTitle" idx="1"/>
          </p:nvPr>
        </p:nvSpPr>
        <p:spPr>
          <a:xfrm>
            <a:off x="407525" y="4357550"/>
            <a:ext cx="4351200" cy="196500"/>
          </a:xfrm>
          <a:prstGeom prst="rect">
            <a:avLst/>
          </a:prstGeom>
        </p:spPr>
        <p:txBody>
          <a:bodyPr spcFirstLastPara="1" wrap="square" lIns="0" tIns="0" rIns="0" bIns="0" anchor="t" anchorCtr="0">
            <a:noAutofit/>
          </a:bodyPr>
          <a:lstStyle>
            <a:lvl1pPr lvl="0">
              <a:spcBef>
                <a:spcPts val="0"/>
              </a:spcBef>
              <a:spcAft>
                <a:spcPts val="0"/>
              </a:spcAft>
              <a:buClr>
                <a:schemeClr val="dk2"/>
              </a:buClr>
              <a:buSzPts val="900"/>
              <a:buNone/>
              <a:defRPr>
                <a:solidFill>
                  <a:schemeClr val="dk2"/>
                </a:solidFill>
              </a:defRPr>
            </a:lvl1pPr>
            <a:lvl2pPr lvl="1">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2pPr>
            <a:lvl3pPr lvl="2">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3pPr>
            <a:lvl4pPr lvl="3">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4pPr>
            <a:lvl5pPr lvl="4">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5pPr>
            <a:lvl6pPr lvl="5">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6pPr>
            <a:lvl7pPr lvl="6">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7pPr>
            <a:lvl8pPr lvl="7">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8pPr>
            <a:lvl9pPr lvl="8">
              <a:spcBef>
                <a:spcPts val="0"/>
              </a:spcBef>
              <a:spcAft>
                <a:spcPts val="0"/>
              </a:spcAft>
              <a:buClr>
                <a:schemeClr val="dk2"/>
              </a:buClr>
              <a:buSzPts val="900"/>
              <a:buFont typeface="Google Sans"/>
              <a:buNone/>
              <a:defRPr>
                <a:solidFill>
                  <a:schemeClr val="dk2"/>
                </a:solidFill>
                <a:latin typeface="Google Sans"/>
                <a:ea typeface="Google Sans"/>
                <a:cs typeface="Google Sans"/>
                <a:sym typeface="Google Sans"/>
              </a:defRPr>
            </a:lvl9pPr>
          </a:lstStyle>
          <a:p>
            <a:endParaRPr/>
          </a:p>
        </p:txBody>
      </p:sp>
      <p:sp>
        <p:nvSpPr>
          <p:cNvPr id="59" name="Google Shape;59;p5"/>
          <p:cNvSpPr txBox="1">
            <a:spLocks noGrp="1"/>
          </p:cNvSpPr>
          <p:nvPr>
            <p:ph type="ctrTitle"/>
          </p:nvPr>
        </p:nvSpPr>
        <p:spPr>
          <a:xfrm>
            <a:off x="392375" y="1686000"/>
            <a:ext cx="4366200" cy="1444800"/>
          </a:xfrm>
          <a:prstGeom prst="rect">
            <a:avLst/>
          </a:prstGeom>
        </p:spPr>
        <p:txBody>
          <a:bodyPr spcFirstLastPara="1" wrap="square" lIns="0" tIns="0" rIns="0" bIns="0" anchor="b" anchorCtr="0">
            <a:noAutofit/>
          </a:bodyPr>
          <a:lstStyle>
            <a:lvl1pPr lvl="0">
              <a:lnSpc>
                <a:spcPct val="90000"/>
              </a:lnSpc>
              <a:spcBef>
                <a:spcPts val="0"/>
              </a:spcBef>
              <a:spcAft>
                <a:spcPts val="0"/>
              </a:spcAft>
              <a:buSzPts val="3800"/>
              <a:buNone/>
              <a:defRPr sz="3800"/>
            </a:lvl1pPr>
            <a:lvl2pPr lvl="1" algn="ctr">
              <a:lnSpc>
                <a:spcPct val="90000"/>
              </a:lnSpc>
              <a:spcBef>
                <a:spcPts val="0"/>
              </a:spcBef>
              <a:spcAft>
                <a:spcPts val="0"/>
              </a:spcAft>
              <a:buSzPts val="3800"/>
              <a:buFont typeface="Google Sans"/>
              <a:buNone/>
              <a:defRPr sz="3800">
                <a:latin typeface="Google Sans"/>
                <a:ea typeface="Google Sans"/>
                <a:cs typeface="Google Sans"/>
                <a:sym typeface="Google Sans"/>
              </a:defRPr>
            </a:lvl2pPr>
            <a:lvl3pPr lvl="2" algn="ctr">
              <a:lnSpc>
                <a:spcPct val="90000"/>
              </a:lnSpc>
              <a:spcBef>
                <a:spcPts val="0"/>
              </a:spcBef>
              <a:spcAft>
                <a:spcPts val="0"/>
              </a:spcAft>
              <a:buSzPts val="3800"/>
              <a:buFont typeface="Google Sans"/>
              <a:buNone/>
              <a:defRPr sz="3800">
                <a:latin typeface="Google Sans"/>
                <a:ea typeface="Google Sans"/>
                <a:cs typeface="Google Sans"/>
                <a:sym typeface="Google Sans"/>
              </a:defRPr>
            </a:lvl3pPr>
            <a:lvl4pPr lvl="3" algn="ctr">
              <a:lnSpc>
                <a:spcPct val="90000"/>
              </a:lnSpc>
              <a:spcBef>
                <a:spcPts val="0"/>
              </a:spcBef>
              <a:spcAft>
                <a:spcPts val="0"/>
              </a:spcAft>
              <a:buSzPts val="3800"/>
              <a:buFont typeface="Google Sans"/>
              <a:buNone/>
              <a:defRPr sz="3800">
                <a:latin typeface="Google Sans"/>
                <a:ea typeface="Google Sans"/>
                <a:cs typeface="Google Sans"/>
                <a:sym typeface="Google Sans"/>
              </a:defRPr>
            </a:lvl4pPr>
            <a:lvl5pPr lvl="4" algn="ctr">
              <a:lnSpc>
                <a:spcPct val="90000"/>
              </a:lnSpc>
              <a:spcBef>
                <a:spcPts val="0"/>
              </a:spcBef>
              <a:spcAft>
                <a:spcPts val="0"/>
              </a:spcAft>
              <a:buSzPts val="3800"/>
              <a:buFont typeface="Google Sans"/>
              <a:buNone/>
              <a:defRPr sz="3800">
                <a:latin typeface="Google Sans"/>
                <a:ea typeface="Google Sans"/>
                <a:cs typeface="Google Sans"/>
                <a:sym typeface="Google Sans"/>
              </a:defRPr>
            </a:lvl5pPr>
            <a:lvl6pPr lvl="5" algn="ctr">
              <a:lnSpc>
                <a:spcPct val="90000"/>
              </a:lnSpc>
              <a:spcBef>
                <a:spcPts val="0"/>
              </a:spcBef>
              <a:spcAft>
                <a:spcPts val="0"/>
              </a:spcAft>
              <a:buSzPts val="3800"/>
              <a:buFont typeface="Google Sans"/>
              <a:buNone/>
              <a:defRPr sz="3800">
                <a:latin typeface="Google Sans"/>
                <a:ea typeface="Google Sans"/>
                <a:cs typeface="Google Sans"/>
                <a:sym typeface="Google Sans"/>
              </a:defRPr>
            </a:lvl6pPr>
            <a:lvl7pPr lvl="6" algn="ctr">
              <a:lnSpc>
                <a:spcPct val="90000"/>
              </a:lnSpc>
              <a:spcBef>
                <a:spcPts val="0"/>
              </a:spcBef>
              <a:spcAft>
                <a:spcPts val="0"/>
              </a:spcAft>
              <a:buSzPts val="3800"/>
              <a:buFont typeface="Google Sans"/>
              <a:buNone/>
              <a:defRPr sz="3800">
                <a:latin typeface="Google Sans"/>
                <a:ea typeface="Google Sans"/>
                <a:cs typeface="Google Sans"/>
                <a:sym typeface="Google Sans"/>
              </a:defRPr>
            </a:lvl7pPr>
            <a:lvl8pPr lvl="7" algn="ctr">
              <a:lnSpc>
                <a:spcPct val="90000"/>
              </a:lnSpc>
              <a:spcBef>
                <a:spcPts val="0"/>
              </a:spcBef>
              <a:spcAft>
                <a:spcPts val="0"/>
              </a:spcAft>
              <a:buSzPts val="3800"/>
              <a:buFont typeface="Google Sans"/>
              <a:buNone/>
              <a:defRPr sz="3800">
                <a:latin typeface="Google Sans"/>
                <a:ea typeface="Google Sans"/>
                <a:cs typeface="Google Sans"/>
                <a:sym typeface="Google Sans"/>
              </a:defRPr>
            </a:lvl8pPr>
            <a:lvl9pPr lvl="8" algn="ctr">
              <a:lnSpc>
                <a:spcPct val="90000"/>
              </a:lnSpc>
              <a:spcBef>
                <a:spcPts val="0"/>
              </a:spcBef>
              <a:spcAft>
                <a:spcPts val="0"/>
              </a:spcAft>
              <a:buSzPts val="3800"/>
              <a:buFont typeface="Google Sans"/>
              <a:buNone/>
              <a:defRPr sz="3800">
                <a:latin typeface="Google Sans"/>
                <a:ea typeface="Google Sans"/>
                <a:cs typeface="Google Sans"/>
                <a:sym typeface="Google Sans"/>
              </a:defRPr>
            </a:lvl9pPr>
          </a:lstStyle>
          <a:p>
            <a:endParaRPr/>
          </a:p>
        </p:txBody>
      </p:sp>
      <p:sp>
        <p:nvSpPr>
          <p:cNvPr id="60" name="Google Shape;60;p5"/>
          <p:cNvSpPr txBox="1">
            <a:spLocks noGrp="1"/>
          </p:cNvSpPr>
          <p:nvPr>
            <p:ph type="subTitle" idx="2"/>
          </p:nvPr>
        </p:nvSpPr>
        <p:spPr>
          <a:xfrm>
            <a:off x="407525" y="3263925"/>
            <a:ext cx="4351200" cy="196500"/>
          </a:xfrm>
          <a:prstGeom prst="rect">
            <a:avLst/>
          </a:prstGeom>
        </p:spPr>
        <p:txBody>
          <a:bodyPr spcFirstLastPara="1" wrap="square" lIns="0" tIns="0" rIns="0" bIns="0" anchor="t" anchorCtr="0">
            <a:noAutofit/>
          </a:bodyPr>
          <a:lstStyle>
            <a:lvl1pPr lvl="0">
              <a:spcBef>
                <a:spcPts val="0"/>
              </a:spcBef>
              <a:spcAft>
                <a:spcPts val="0"/>
              </a:spcAft>
              <a:buSzPts val="1600"/>
              <a:buFont typeface="Roboto Medium"/>
              <a:buNone/>
              <a:defRPr sz="1600">
                <a:latin typeface="Roboto Medium"/>
                <a:ea typeface="Roboto Medium"/>
                <a:cs typeface="Roboto Medium"/>
                <a:sym typeface="Roboto Medium"/>
              </a:defRPr>
            </a:lvl1pPr>
            <a:lvl2pPr lvl="1">
              <a:spcBef>
                <a:spcPts val="0"/>
              </a:spcBef>
              <a:spcAft>
                <a:spcPts val="0"/>
              </a:spcAft>
              <a:buSzPts val="1600"/>
              <a:buFont typeface="Roboto Medium"/>
              <a:buNone/>
              <a:defRPr sz="1600">
                <a:latin typeface="Roboto Medium"/>
                <a:ea typeface="Roboto Medium"/>
                <a:cs typeface="Roboto Medium"/>
                <a:sym typeface="Roboto Medium"/>
              </a:defRPr>
            </a:lvl2pPr>
            <a:lvl3pPr lvl="2">
              <a:spcBef>
                <a:spcPts val="0"/>
              </a:spcBef>
              <a:spcAft>
                <a:spcPts val="0"/>
              </a:spcAft>
              <a:buSzPts val="1600"/>
              <a:buFont typeface="Roboto Medium"/>
              <a:buNone/>
              <a:defRPr sz="1600">
                <a:latin typeface="Roboto Medium"/>
                <a:ea typeface="Roboto Medium"/>
                <a:cs typeface="Roboto Medium"/>
                <a:sym typeface="Roboto Medium"/>
              </a:defRPr>
            </a:lvl3pPr>
            <a:lvl4pPr lvl="3">
              <a:spcBef>
                <a:spcPts val="0"/>
              </a:spcBef>
              <a:spcAft>
                <a:spcPts val="0"/>
              </a:spcAft>
              <a:buSzPts val="1600"/>
              <a:buFont typeface="Roboto Medium"/>
              <a:buNone/>
              <a:defRPr sz="1600">
                <a:latin typeface="Roboto Medium"/>
                <a:ea typeface="Roboto Medium"/>
                <a:cs typeface="Roboto Medium"/>
                <a:sym typeface="Roboto Medium"/>
              </a:defRPr>
            </a:lvl4pPr>
            <a:lvl5pPr lvl="4">
              <a:spcBef>
                <a:spcPts val="0"/>
              </a:spcBef>
              <a:spcAft>
                <a:spcPts val="0"/>
              </a:spcAft>
              <a:buSzPts val="1600"/>
              <a:buFont typeface="Roboto Medium"/>
              <a:buNone/>
              <a:defRPr sz="1600">
                <a:latin typeface="Roboto Medium"/>
                <a:ea typeface="Roboto Medium"/>
                <a:cs typeface="Roboto Medium"/>
                <a:sym typeface="Roboto Medium"/>
              </a:defRPr>
            </a:lvl5pPr>
            <a:lvl6pPr lvl="5">
              <a:spcBef>
                <a:spcPts val="0"/>
              </a:spcBef>
              <a:spcAft>
                <a:spcPts val="0"/>
              </a:spcAft>
              <a:buSzPts val="1600"/>
              <a:buFont typeface="Roboto Medium"/>
              <a:buNone/>
              <a:defRPr sz="1600">
                <a:latin typeface="Roboto Medium"/>
                <a:ea typeface="Roboto Medium"/>
                <a:cs typeface="Roboto Medium"/>
                <a:sym typeface="Roboto Medium"/>
              </a:defRPr>
            </a:lvl6pPr>
            <a:lvl7pPr lvl="6">
              <a:spcBef>
                <a:spcPts val="0"/>
              </a:spcBef>
              <a:spcAft>
                <a:spcPts val="0"/>
              </a:spcAft>
              <a:buSzPts val="1600"/>
              <a:buFont typeface="Roboto Medium"/>
              <a:buNone/>
              <a:defRPr sz="1600">
                <a:latin typeface="Roboto Medium"/>
                <a:ea typeface="Roboto Medium"/>
                <a:cs typeface="Roboto Medium"/>
                <a:sym typeface="Roboto Medium"/>
              </a:defRPr>
            </a:lvl7pPr>
            <a:lvl8pPr lvl="7">
              <a:spcBef>
                <a:spcPts val="0"/>
              </a:spcBef>
              <a:spcAft>
                <a:spcPts val="0"/>
              </a:spcAft>
              <a:buSzPts val="1600"/>
              <a:buFont typeface="Roboto Medium"/>
              <a:buNone/>
              <a:defRPr sz="1600">
                <a:latin typeface="Roboto Medium"/>
                <a:ea typeface="Roboto Medium"/>
                <a:cs typeface="Roboto Medium"/>
                <a:sym typeface="Roboto Medium"/>
              </a:defRPr>
            </a:lvl8pPr>
            <a:lvl9pPr lvl="8">
              <a:spcBef>
                <a:spcPts val="0"/>
              </a:spcBef>
              <a:spcAft>
                <a:spcPts val="0"/>
              </a:spcAft>
              <a:buSzPts val="1600"/>
              <a:buFont typeface="Roboto Medium"/>
              <a:buNone/>
              <a:defRPr sz="1600">
                <a:latin typeface="Roboto Medium"/>
                <a:ea typeface="Roboto Medium"/>
                <a:cs typeface="Roboto Medium"/>
                <a:sym typeface="Roboto Medium"/>
              </a:defRPr>
            </a:lvl9pPr>
          </a:lstStyle>
          <a:p>
            <a:endParaRPr/>
          </a:p>
        </p:txBody>
      </p:sp>
      <p:sp>
        <p:nvSpPr>
          <p:cNvPr id="61" name="Google Shape;61;p5"/>
          <p:cNvSpPr/>
          <p:nvPr/>
        </p:nvSpPr>
        <p:spPr>
          <a:xfrm>
            <a:off x="6507375" y="1457550"/>
            <a:ext cx="2228400" cy="2228400"/>
          </a:xfrm>
          <a:prstGeom prst="roundRect">
            <a:avLst>
              <a:gd name="adj" fmla="val 3431"/>
            </a:avLst>
          </a:prstGeom>
          <a:solidFill>
            <a:srgbClr val="E8F0FE"/>
          </a:solidFill>
          <a:ln>
            <a:noFill/>
          </a:ln>
        </p:spPr>
        <p:txBody>
          <a:bodyPr spcFirstLastPara="1" wrap="square" lIns="0" tIns="0" rIns="0" bIns="0" anchor="ctr" anchorCtr="0">
            <a:noAutofit/>
          </a:bodyPr>
          <a:lstStyle/>
          <a:p>
            <a:pPr marL="0" marR="0" lvl="0" indent="0" algn="l" rtl="0">
              <a:lnSpc>
                <a:spcPct val="115000"/>
              </a:lnSpc>
              <a:spcBef>
                <a:spcPts val="0"/>
              </a:spcBef>
              <a:spcAft>
                <a:spcPts val="0"/>
              </a:spcAft>
              <a:buNone/>
            </a:pPr>
            <a:endParaRPr b="1">
              <a:solidFill>
                <a:srgbClr val="4285F4"/>
              </a:solidFill>
              <a:latin typeface="Google Sans"/>
              <a:ea typeface="Google Sans"/>
              <a:cs typeface="Google Sans"/>
              <a:sym typeface="Google Sans"/>
            </a:endParaRPr>
          </a:p>
        </p:txBody>
      </p:sp>
      <p:sp>
        <p:nvSpPr>
          <p:cNvPr id="62" name="Google Shape;62;p5"/>
          <p:cNvSpPr/>
          <p:nvPr/>
        </p:nvSpPr>
        <p:spPr>
          <a:xfrm rot="5400000" flipH="1">
            <a:off x="5607876" y="2921550"/>
            <a:ext cx="764400" cy="764400"/>
          </a:xfrm>
          <a:prstGeom prst="roundRect">
            <a:avLst>
              <a:gd name="adj" fmla="val 8160"/>
            </a:avLst>
          </a:prstGeom>
          <a:solidFill>
            <a:srgbClr val="4285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5"/>
          <p:cNvSpPr/>
          <p:nvPr/>
        </p:nvSpPr>
        <p:spPr>
          <a:xfrm rot="-8100000" flipH="1">
            <a:off x="5817027" y="3130828"/>
            <a:ext cx="345740" cy="345740"/>
          </a:xfrm>
          <a:custGeom>
            <a:avLst/>
            <a:gdLst/>
            <a:ahLst/>
            <a:cxnLst/>
            <a:rect l="l" t="t" r="r" b="b"/>
            <a:pathLst>
              <a:path w="139700" h="139700" extrusionOk="0">
                <a:moveTo>
                  <a:pt x="61119" y="0"/>
                </a:moveTo>
                <a:lnTo>
                  <a:pt x="61119" y="106303"/>
                </a:lnTo>
                <a:lnTo>
                  <a:pt x="12442" y="57408"/>
                </a:lnTo>
                <a:lnTo>
                  <a:pt x="0" y="69850"/>
                </a:lnTo>
                <a:lnTo>
                  <a:pt x="69850" y="139700"/>
                </a:lnTo>
                <a:lnTo>
                  <a:pt x="139700" y="69850"/>
                </a:lnTo>
                <a:lnTo>
                  <a:pt x="127367" y="57517"/>
                </a:lnTo>
                <a:lnTo>
                  <a:pt x="78581" y="106303"/>
                </a:lnTo>
                <a:lnTo>
                  <a:pt x="78581" y="0"/>
                </a:lnTo>
                <a:close/>
              </a:path>
            </a:pathLst>
          </a:custGeom>
          <a:solidFill>
            <a:srgbClr val="FFFFFF"/>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64" name="Google Shape;64;p5"/>
          <p:cNvSpPr/>
          <p:nvPr/>
        </p:nvSpPr>
        <p:spPr>
          <a:xfrm rot="-5400000">
            <a:off x="5989607" y="2418962"/>
            <a:ext cx="382500" cy="382500"/>
          </a:xfrm>
          <a:prstGeom prst="roundRect">
            <a:avLst>
              <a:gd name="adj" fmla="val 12199"/>
            </a:avLst>
          </a:prstGeom>
          <a:solidFill>
            <a:srgbClr val="FFFFFF"/>
          </a:solidFill>
          <a:ln w="9525" cap="flat" cmpd="sng">
            <a:solidFill>
              <a:srgbClr val="3C40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5"/>
          <p:cNvSpPr/>
          <p:nvPr/>
        </p:nvSpPr>
        <p:spPr>
          <a:xfrm>
            <a:off x="8182850" y="4633400"/>
            <a:ext cx="731700" cy="4434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66" name="Google Shape;66;p5"/>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67" name="Google Shape;67;p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06 Blank YouTube - Dark, Alt 1">
  <p:cSld name="CUSTOM_9_2_2_1">
    <p:bg>
      <p:bgPr>
        <a:solidFill>
          <a:srgbClr val="212121"/>
        </a:solidFill>
        <a:effectLst/>
      </p:bgPr>
    </p:bg>
    <p:spTree>
      <p:nvGrpSpPr>
        <p:cNvPr id="1" name="Shape 469"/>
        <p:cNvGrpSpPr/>
        <p:nvPr/>
      </p:nvGrpSpPr>
      <p:grpSpPr>
        <a:xfrm>
          <a:off x="0" y="0"/>
          <a:ext cx="0" cy="0"/>
          <a:chOff x="0" y="0"/>
          <a:chExt cx="0" cy="0"/>
        </a:xfrm>
      </p:grpSpPr>
      <p:sp>
        <p:nvSpPr>
          <p:cNvPr id="470" name="Google Shape;470;p41"/>
          <p:cNvSpPr/>
          <p:nvPr/>
        </p:nvSpPr>
        <p:spPr>
          <a:xfrm>
            <a:off x="0" y="0"/>
            <a:ext cx="9144000" cy="5143500"/>
          </a:xfrm>
          <a:prstGeom prst="roundRect">
            <a:avLst>
              <a:gd name="adj" fmla="val 0"/>
            </a:avLst>
          </a:prstGeom>
          <a:solidFill>
            <a:srgbClr val="0F0F0F"/>
          </a:solidFill>
          <a:ln w="9525" cap="flat" cmpd="sng">
            <a:solidFill>
              <a:srgbClr val="21212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YouTube Sans Medium"/>
              <a:ea typeface="YouTube Sans Medium"/>
              <a:cs typeface="YouTube Sans Medium"/>
              <a:sym typeface="YouTube Sans Medium"/>
            </a:endParaRPr>
          </a:p>
        </p:txBody>
      </p:sp>
      <p:sp>
        <p:nvSpPr>
          <p:cNvPr id="471" name="Google Shape;471;p41"/>
          <p:cNvSpPr txBox="1"/>
          <p:nvPr/>
        </p:nvSpPr>
        <p:spPr>
          <a:xfrm>
            <a:off x="7629900" y="4806175"/>
            <a:ext cx="9975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i="0" u="none" strike="noStrike" cap="none">
                <a:solidFill>
                  <a:srgbClr val="AEB3B7"/>
                </a:solidFill>
                <a:latin typeface="YouTube Sans"/>
                <a:ea typeface="YouTube Sans"/>
                <a:cs typeface="YouTube Sans"/>
                <a:sym typeface="YouTube Sans"/>
              </a:rPr>
              <a:t>Proprietary + Confidential</a:t>
            </a:r>
            <a:endParaRPr sz="600" i="0" u="none" strike="noStrike" cap="none">
              <a:solidFill>
                <a:srgbClr val="AEB3B7"/>
              </a:solidFill>
              <a:latin typeface="YouTube Sans"/>
              <a:ea typeface="YouTube Sans"/>
              <a:cs typeface="YouTube Sans"/>
              <a:sym typeface="YouTube Sans"/>
            </a:endParaRPr>
          </a:p>
        </p:txBody>
      </p:sp>
      <p:pic>
        <p:nvPicPr>
          <p:cNvPr id="472" name="Google Shape;472;p41"/>
          <p:cNvPicPr preferRelativeResize="0"/>
          <p:nvPr/>
        </p:nvPicPr>
        <p:blipFill rotWithShape="1">
          <a:blip r:embed="rId2">
            <a:alphaModFix/>
          </a:blip>
          <a:srcRect l="3" t="-10" r="65632"/>
          <a:stretch/>
        </p:blipFill>
        <p:spPr>
          <a:xfrm>
            <a:off x="8737475" y="4896125"/>
            <a:ext cx="158243" cy="103650"/>
          </a:xfrm>
          <a:prstGeom prst="rect">
            <a:avLst/>
          </a:prstGeom>
          <a:noFill/>
          <a:ln>
            <a:noFill/>
          </a:ln>
        </p:spPr>
      </p:pic>
      <p:sp>
        <p:nvSpPr>
          <p:cNvPr id="473" name="Google Shape;473;p4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03-Agenda">
  <p:cSld name="CUSTOM_14">
    <p:bg>
      <p:bgPr>
        <a:solidFill>
          <a:schemeClr val="lt1"/>
        </a:solidFill>
        <a:effectLst/>
      </p:bgPr>
    </p:bg>
    <p:spTree>
      <p:nvGrpSpPr>
        <p:cNvPr id="1" name="Shape 474"/>
        <p:cNvGrpSpPr/>
        <p:nvPr/>
      </p:nvGrpSpPr>
      <p:grpSpPr>
        <a:xfrm>
          <a:off x="0" y="0"/>
          <a:ext cx="0" cy="0"/>
          <a:chOff x="0" y="0"/>
          <a:chExt cx="0" cy="0"/>
        </a:xfrm>
      </p:grpSpPr>
      <p:sp>
        <p:nvSpPr>
          <p:cNvPr id="475" name="Google Shape;475;p42"/>
          <p:cNvSpPr/>
          <p:nvPr/>
        </p:nvSpPr>
        <p:spPr>
          <a:xfrm>
            <a:off x="948647" y="573456"/>
            <a:ext cx="7247069" cy="3996787"/>
          </a:xfrm>
          <a:custGeom>
            <a:avLst/>
            <a:gdLst/>
            <a:ahLst/>
            <a:cxnLst/>
            <a:rect l="l" t="t" r="r" b="b"/>
            <a:pathLst>
              <a:path w="292250" h="161177" extrusionOk="0">
                <a:moveTo>
                  <a:pt x="9463" y="0"/>
                </a:moveTo>
                <a:cubicBezTo>
                  <a:pt x="4246" y="0"/>
                  <a:pt x="0" y="4246"/>
                  <a:pt x="0" y="9463"/>
                </a:cubicBezTo>
                <a:lnTo>
                  <a:pt x="0" y="151713"/>
                </a:lnTo>
                <a:cubicBezTo>
                  <a:pt x="0" y="156930"/>
                  <a:pt x="4246" y="161176"/>
                  <a:pt x="9463" y="161176"/>
                </a:cubicBezTo>
                <a:lnTo>
                  <a:pt x="282769" y="161176"/>
                </a:lnTo>
                <a:cubicBezTo>
                  <a:pt x="288003" y="161176"/>
                  <a:pt x="292249" y="156930"/>
                  <a:pt x="292249" y="151713"/>
                </a:cubicBezTo>
                <a:lnTo>
                  <a:pt x="292249" y="9463"/>
                </a:lnTo>
                <a:cubicBezTo>
                  <a:pt x="292249" y="4246"/>
                  <a:pt x="288003" y="0"/>
                  <a:pt x="282769" y="0"/>
                </a:cubicBezTo>
                <a:close/>
              </a:path>
            </a:pathLst>
          </a:custGeom>
          <a:solidFill>
            <a:srgbClr val="E8F0FE"/>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476" name="Google Shape;476;p42"/>
          <p:cNvSpPr/>
          <p:nvPr/>
        </p:nvSpPr>
        <p:spPr>
          <a:xfrm>
            <a:off x="408230" y="4888597"/>
            <a:ext cx="909040" cy="114923"/>
          </a:xfrm>
          <a:prstGeom prst="rect">
            <a:avLst/>
          </a:prstGeom>
        </p:spPr>
        <p:txBody>
          <a:bodyPr>
            <a:prstTxWarp prst="textPlain">
              <a:avLst/>
            </a:prstTxWarp>
          </a:bodyPr>
          <a:lstStyle/>
          <a:p>
            <a:pPr lvl="0" algn="ctr"/>
            <a:r>
              <a:rPr b="0" i="0">
                <a:ln>
                  <a:noFill/>
                </a:ln>
                <a:solidFill>
                  <a:srgbClr val="AEB3B7"/>
                </a:solidFill>
                <a:latin typeface="Google Sans;500"/>
              </a:rPr>
              <a:t>Meet the Expert</a:t>
            </a:r>
          </a:p>
        </p:txBody>
      </p:sp>
      <p:grpSp>
        <p:nvGrpSpPr>
          <p:cNvPr id="477" name="Google Shape;477;p42"/>
          <p:cNvGrpSpPr/>
          <p:nvPr/>
        </p:nvGrpSpPr>
        <p:grpSpPr>
          <a:xfrm>
            <a:off x="8468800" y="4882243"/>
            <a:ext cx="416544" cy="137483"/>
            <a:chOff x="0" y="0"/>
            <a:chExt cx="2077525" cy="676925"/>
          </a:xfrm>
        </p:grpSpPr>
        <p:sp>
          <p:nvSpPr>
            <p:cNvPr id="478" name="Google Shape;478;p42"/>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79" name="Google Shape;479;p42"/>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80" name="Google Shape;480;p42"/>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81" name="Google Shape;481;p42"/>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82" name="Google Shape;482;p42"/>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483" name="Google Shape;483;p42"/>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484" name="Google Shape;484;p42"/>
          <p:cNvSpPr txBox="1"/>
          <p:nvPr/>
        </p:nvSpPr>
        <p:spPr>
          <a:xfrm>
            <a:off x="7934700" y="66387"/>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485" name="Google Shape;485;p4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04-Sub cover">
  <p:cSld name="CUSTOM_15">
    <p:spTree>
      <p:nvGrpSpPr>
        <p:cNvPr id="1" name="Shape 486"/>
        <p:cNvGrpSpPr/>
        <p:nvPr/>
      </p:nvGrpSpPr>
      <p:grpSpPr>
        <a:xfrm>
          <a:off x="0" y="0"/>
          <a:ext cx="0" cy="0"/>
          <a:chOff x="0" y="0"/>
          <a:chExt cx="0" cy="0"/>
        </a:xfrm>
      </p:grpSpPr>
      <p:sp>
        <p:nvSpPr>
          <p:cNvPr id="487" name="Google Shape;487;p43"/>
          <p:cNvSpPr/>
          <p:nvPr/>
        </p:nvSpPr>
        <p:spPr>
          <a:xfrm>
            <a:off x="3308647" y="545231"/>
            <a:ext cx="7247069" cy="3996787"/>
          </a:xfrm>
          <a:custGeom>
            <a:avLst/>
            <a:gdLst/>
            <a:ahLst/>
            <a:cxnLst/>
            <a:rect l="l" t="t" r="r" b="b"/>
            <a:pathLst>
              <a:path w="292250" h="161177" extrusionOk="0">
                <a:moveTo>
                  <a:pt x="9463" y="0"/>
                </a:moveTo>
                <a:cubicBezTo>
                  <a:pt x="4246" y="0"/>
                  <a:pt x="0" y="4246"/>
                  <a:pt x="0" y="9463"/>
                </a:cubicBezTo>
                <a:lnTo>
                  <a:pt x="0" y="151713"/>
                </a:lnTo>
                <a:cubicBezTo>
                  <a:pt x="0" y="156930"/>
                  <a:pt x="4246" y="161176"/>
                  <a:pt x="9463" y="161176"/>
                </a:cubicBezTo>
                <a:lnTo>
                  <a:pt x="282769" y="161176"/>
                </a:lnTo>
                <a:cubicBezTo>
                  <a:pt x="288003" y="161176"/>
                  <a:pt x="292249" y="156930"/>
                  <a:pt x="292249" y="151713"/>
                </a:cubicBezTo>
                <a:lnTo>
                  <a:pt x="292249" y="9463"/>
                </a:lnTo>
                <a:cubicBezTo>
                  <a:pt x="292249" y="4246"/>
                  <a:pt x="288003" y="0"/>
                  <a:pt x="282769" y="0"/>
                </a:cubicBezTo>
                <a:close/>
              </a:path>
            </a:pathLst>
          </a:custGeom>
          <a:solidFill>
            <a:srgbClr val="E8F0FE"/>
          </a:solidFill>
          <a:ln>
            <a:noFill/>
          </a:ln>
        </p:spPr>
        <p:txBody>
          <a:bodyPr spcFirstLastPara="1" wrap="square" lIns="45725" tIns="45725" rIns="45725" bIns="45725" anchor="ctr" anchorCtr="0">
            <a:noAutofit/>
          </a:bodyPr>
          <a:lstStyle/>
          <a:p>
            <a:pPr marL="0" lvl="0" indent="0" algn="l" rtl="0">
              <a:spcBef>
                <a:spcPts val="0"/>
              </a:spcBef>
              <a:spcAft>
                <a:spcPts val="0"/>
              </a:spcAft>
              <a:buNone/>
            </a:pPr>
            <a:endParaRPr/>
          </a:p>
        </p:txBody>
      </p:sp>
      <p:sp>
        <p:nvSpPr>
          <p:cNvPr id="488" name="Google Shape;488;p43"/>
          <p:cNvSpPr/>
          <p:nvPr/>
        </p:nvSpPr>
        <p:spPr>
          <a:xfrm>
            <a:off x="9148763" y="296788"/>
            <a:ext cx="1471800" cy="4411200"/>
          </a:xfrm>
          <a:prstGeom prst="rect">
            <a:avLst/>
          </a:prstGeom>
          <a:solidFill>
            <a:srgbClr val="F9FBFD"/>
          </a:solidFill>
          <a:ln>
            <a:noFill/>
          </a:ln>
        </p:spPr>
        <p:txBody>
          <a:bodyPr spcFirstLastPara="1" wrap="square" lIns="45725" tIns="45725" rIns="45725" bIns="45725" anchor="ctr" anchorCtr="0">
            <a:noAutofit/>
          </a:bodyPr>
          <a:lstStyle/>
          <a:p>
            <a:pPr marL="0" lvl="0" indent="0" algn="ctr" rtl="0">
              <a:spcBef>
                <a:spcPts val="0"/>
              </a:spcBef>
              <a:spcAft>
                <a:spcPts val="0"/>
              </a:spcAft>
              <a:buNone/>
            </a:pPr>
            <a:endParaRPr sz="700">
              <a:latin typeface="Google Sans Text"/>
              <a:ea typeface="Google Sans Text"/>
              <a:cs typeface="Google Sans Text"/>
              <a:sym typeface="Google Sans Text"/>
            </a:endParaRPr>
          </a:p>
        </p:txBody>
      </p:sp>
      <p:sp>
        <p:nvSpPr>
          <p:cNvPr id="489" name="Google Shape;489;p43"/>
          <p:cNvSpPr txBox="1">
            <a:spLocks noGrp="1"/>
          </p:cNvSpPr>
          <p:nvPr>
            <p:ph type="title"/>
          </p:nvPr>
        </p:nvSpPr>
        <p:spPr>
          <a:xfrm>
            <a:off x="3827000" y="1489950"/>
            <a:ext cx="4908900" cy="2574300"/>
          </a:xfrm>
          <a:prstGeom prst="rect">
            <a:avLst/>
          </a:prstGeom>
        </p:spPr>
        <p:txBody>
          <a:bodyPr spcFirstLastPara="1" wrap="square" lIns="0" tIns="0" rIns="0" bIns="0" anchor="t" anchorCtr="0">
            <a:normAutofit/>
          </a:bodyPr>
          <a:lstStyle>
            <a:lvl1pPr lvl="0" rtl="0">
              <a:lnSpc>
                <a:spcPct val="90000"/>
              </a:lnSpc>
              <a:spcBef>
                <a:spcPts val="0"/>
              </a:spcBef>
              <a:spcAft>
                <a:spcPts val="0"/>
              </a:spcAft>
              <a:buSzPts val="5700"/>
              <a:buNone/>
              <a:defRPr sz="5700"/>
            </a:lvl1pPr>
            <a:lvl2pPr lvl="1" rtl="0">
              <a:lnSpc>
                <a:spcPct val="90000"/>
              </a:lnSpc>
              <a:spcBef>
                <a:spcPts val="0"/>
              </a:spcBef>
              <a:spcAft>
                <a:spcPts val="0"/>
              </a:spcAft>
              <a:buSzPts val="5700"/>
              <a:buNone/>
              <a:defRPr sz="5700"/>
            </a:lvl2pPr>
            <a:lvl3pPr lvl="2" rtl="0">
              <a:lnSpc>
                <a:spcPct val="90000"/>
              </a:lnSpc>
              <a:spcBef>
                <a:spcPts val="0"/>
              </a:spcBef>
              <a:spcAft>
                <a:spcPts val="0"/>
              </a:spcAft>
              <a:buSzPts val="5700"/>
              <a:buNone/>
              <a:defRPr sz="5700"/>
            </a:lvl3pPr>
            <a:lvl4pPr lvl="3" rtl="0">
              <a:lnSpc>
                <a:spcPct val="90000"/>
              </a:lnSpc>
              <a:spcBef>
                <a:spcPts val="0"/>
              </a:spcBef>
              <a:spcAft>
                <a:spcPts val="0"/>
              </a:spcAft>
              <a:buSzPts val="5700"/>
              <a:buNone/>
              <a:defRPr sz="5700"/>
            </a:lvl4pPr>
            <a:lvl5pPr lvl="4" rtl="0">
              <a:lnSpc>
                <a:spcPct val="90000"/>
              </a:lnSpc>
              <a:spcBef>
                <a:spcPts val="0"/>
              </a:spcBef>
              <a:spcAft>
                <a:spcPts val="0"/>
              </a:spcAft>
              <a:buSzPts val="5700"/>
              <a:buNone/>
              <a:defRPr sz="5700"/>
            </a:lvl5pPr>
            <a:lvl6pPr lvl="5" rtl="0">
              <a:lnSpc>
                <a:spcPct val="90000"/>
              </a:lnSpc>
              <a:spcBef>
                <a:spcPts val="0"/>
              </a:spcBef>
              <a:spcAft>
                <a:spcPts val="0"/>
              </a:spcAft>
              <a:buSzPts val="5700"/>
              <a:buNone/>
              <a:defRPr sz="5700"/>
            </a:lvl6pPr>
            <a:lvl7pPr lvl="6" rtl="0">
              <a:lnSpc>
                <a:spcPct val="90000"/>
              </a:lnSpc>
              <a:spcBef>
                <a:spcPts val="0"/>
              </a:spcBef>
              <a:spcAft>
                <a:spcPts val="0"/>
              </a:spcAft>
              <a:buSzPts val="5700"/>
              <a:buNone/>
              <a:defRPr sz="5700"/>
            </a:lvl7pPr>
            <a:lvl8pPr lvl="7" rtl="0">
              <a:lnSpc>
                <a:spcPct val="90000"/>
              </a:lnSpc>
              <a:spcBef>
                <a:spcPts val="0"/>
              </a:spcBef>
              <a:spcAft>
                <a:spcPts val="0"/>
              </a:spcAft>
              <a:buSzPts val="5700"/>
              <a:buNone/>
              <a:defRPr sz="5700"/>
            </a:lvl8pPr>
            <a:lvl9pPr lvl="8" rtl="0">
              <a:lnSpc>
                <a:spcPct val="90000"/>
              </a:lnSpc>
              <a:spcBef>
                <a:spcPts val="0"/>
              </a:spcBef>
              <a:spcAft>
                <a:spcPts val="0"/>
              </a:spcAft>
              <a:buSzPts val="5700"/>
              <a:buNone/>
              <a:defRPr sz="5700"/>
            </a:lvl9pPr>
          </a:lstStyle>
          <a:p>
            <a:endParaRPr/>
          </a:p>
        </p:txBody>
      </p:sp>
      <p:sp>
        <p:nvSpPr>
          <p:cNvPr id="490" name="Google Shape;490;p43"/>
          <p:cNvSpPr txBox="1">
            <a:spLocks noGrp="1"/>
          </p:cNvSpPr>
          <p:nvPr>
            <p:ph type="title" idx="2"/>
          </p:nvPr>
        </p:nvSpPr>
        <p:spPr>
          <a:xfrm>
            <a:off x="3827000" y="1095163"/>
            <a:ext cx="4908900" cy="371100"/>
          </a:xfrm>
          <a:prstGeom prst="rect">
            <a:avLst/>
          </a:prstGeom>
        </p:spPr>
        <p:txBody>
          <a:bodyPr spcFirstLastPara="1" wrap="square" lIns="0" tIns="0" rIns="0" bIns="0" anchor="t" anchorCtr="0">
            <a:normAutofit/>
          </a:bodyPr>
          <a:lstStyle>
            <a:lvl1pPr lvl="0" rtl="0">
              <a:spcBef>
                <a:spcPts val="0"/>
              </a:spcBef>
              <a:spcAft>
                <a:spcPts val="0"/>
              </a:spcAft>
              <a:buClr>
                <a:schemeClr val="accent1"/>
              </a:buClr>
              <a:buSzPts val="1300"/>
              <a:buNone/>
              <a:defRPr sz="1300">
                <a:solidFill>
                  <a:schemeClr val="accent1"/>
                </a:solidFill>
              </a:defRPr>
            </a:lvl1pPr>
            <a:lvl2pPr lvl="1" rtl="0">
              <a:spcBef>
                <a:spcPts val="0"/>
              </a:spcBef>
              <a:spcAft>
                <a:spcPts val="0"/>
              </a:spcAft>
              <a:buClr>
                <a:schemeClr val="accent1"/>
              </a:buClr>
              <a:buSzPts val="1300"/>
              <a:buNone/>
              <a:defRPr sz="1300">
                <a:solidFill>
                  <a:schemeClr val="accent1"/>
                </a:solidFill>
              </a:defRPr>
            </a:lvl2pPr>
            <a:lvl3pPr lvl="2" rtl="0">
              <a:spcBef>
                <a:spcPts val="0"/>
              </a:spcBef>
              <a:spcAft>
                <a:spcPts val="0"/>
              </a:spcAft>
              <a:buClr>
                <a:schemeClr val="accent1"/>
              </a:buClr>
              <a:buSzPts val="1300"/>
              <a:buNone/>
              <a:defRPr sz="1300">
                <a:solidFill>
                  <a:schemeClr val="accent1"/>
                </a:solidFill>
              </a:defRPr>
            </a:lvl3pPr>
            <a:lvl4pPr lvl="3" rtl="0">
              <a:spcBef>
                <a:spcPts val="0"/>
              </a:spcBef>
              <a:spcAft>
                <a:spcPts val="0"/>
              </a:spcAft>
              <a:buClr>
                <a:schemeClr val="accent1"/>
              </a:buClr>
              <a:buSzPts val="1300"/>
              <a:buNone/>
              <a:defRPr sz="1300">
                <a:solidFill>
                  <a:schemeClr val="accent1"/>
                </a:solidFill>
              </a:defRPr>
            </a:lvl4pPr>
            <a:lvl5pPr lvl="4" rtl="0">
              <a:spcBef>
                <a:spcPts val="0"/>
              </a:spcBef>
              <a:spcAft>
                <a:spcPts val="0"/>
              </a:spcAft>
              <a:buClr>
                <a:schemeClr val="accent1"/>
              </a:buClr>
              <a:buSzPts val="1300"/>
              <a:buNone/>
              <a:defRPr sz="1300">
                <a:solidFill>
                  <a:schemeClr val="accent1"/>
                </a:solidFill>
              </a:defRPr>
            </a:lvl5pPr>
            <a:lvl6pPr lvl="5" rtl="0">
              <a:spcBef>
                <a:spcPts val="0"/>
              </a:spcBef>
              <a:spcAft>
                <a:spcPts val="0"/>
              </a:spcAft>
              <a:buClr>
                <a:schemeClr val="accent1"/>
              </a:buClr>
              <a:buSzPts val="1300"/>
              <a:buNone/>
              <a:defRPr sz="1300">
                <a:solidFill>
                  <a:schemeClr val="accent1"/>
                </a:solidFill>
              </a:defRPr>
            </a:lvl6pPr>
            <a:lvl7pPr lvl="6" rtl="0">
              <a:spcBef>
                <a:spcPts val="0"/>
              </a:spcBef>
              <a:spcAft>
                <a:spcPts val="0"/>
              </a:spcAft>
              <a:buClr>
                <a:schemeClr val="accent1"/>
              </a:buClr>
              <a:buSzPts val="1300"/>
              <a:buNone/>
              <a:defRPr sz="1300">
                <a:solidFill>
                  <a:schemeClr val="accent1"/>
                </a:solidFill>
              </a:defRPr>
            </a:lvl7pPr>
            <a:lvl8pPr lvl="7" rtl="0">
              <a:spcBef>
                <a:spcPts val="0"/>
              </a:spcBef>
              <a:spcAft>
                <a:spcPts val="0"/>
              </a:spcAft>
              <a:buClr>
                <a:schemeClr val="accent1"/>
              </a:buClr>
              <a:buSzPts val="1300"/>
              <a:buNone/>
              <a:defRPr sz="1300">
                <a:solidFill>
                  <a:schemeClr val="accent1"/>
                </a:solidFill>
              </a:defRPr>
            </a:lvl8pPr>
            <a:lvl9pPr lvl="8" rtl="0">
              <a:spcBef>
                <a:spcPts val="0"/>
              </a:spcBef>
              <a:spcAft>
                <a:spcPts val="0"/>
              </a:spcAft>
              <a:buClr>
                <a:schemeClr val="accent1"/>
              </a:buClr>
              <a:buSzPts val="1300"/>
              <a:buNone/>
              <a:defRPr sz="1300">
                <a:solidFill>
                  <a:schemeClr val="accent1"/>
                </a:solidFill>
              </a:defRPr>
            </a:lvl9pPr>
          </a:lstStyle>
          <a:p>
            <a:endParaRPr/>
          </a:p>
        </p:txBody>
      </p:sp>
      <p:sp>
        <p:nvSpPr>
          <p:cNvPr id="491" name="Google Shape;491;p43"/>
          <p:cNvSpPr txBox="1"/>
          <p:nvPr/>
        </p:nvSpPr>
        <p:spPr>
          <a:xfrm>
            <a:off x="7934700" y="66387"/>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492" name="Google Shape;492;p43"/>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06-Content">
  <p:cSld name="CUSTOM_12">
    <p:spTree>
      <p:nvGrpSpPr>
        <p:cNvPr id="1" name="Shape 493"/>
        <p:cNvGrpSpPr/>
        <p:nvPr/>
      </p:nvGrpSpPr>
      <p:grpSpPr>
        <a:xfrm>
          <a:off x="0" y="0"/>
          <a:ext cx="0" cy="0"/>
          <a:chOff x="0" y="0"/>
          <a:chExt cx="0" cy="0"/>
        </a:xfrm>
      </p:grpSpPr>
      <p:sp>
        <p:nvSpPr>
          <p:cNvPr id="494" name="Google Shape;494;p44"/>
          <p:cNvSpPr txBox="1">
            <a:spLocks noGrp="1"/>
          </p:cNvSpPr>
          <p:nvPr>
            <p:ph type="title"/>
          </p:nvPr>
        </p:nvSpPr>
        <p:spPr>
          <a:xfrm>
            <a:off x="408225" y="388288"/>
            <a:ext cx="8327700" cy="392100"/>
          </a:xfrm>
          <a:prstGeom prst="rect">
            <a:avLst/>
          </a:prstGeom>
        </p:spPr>
        <p:txBody>
          <a:bodyPr spcFirstLastPara="1" wrap="square" lIns="0" tIns="0" rIns="0" bIns="0" anchor="t" anchorCtr="0">
            <a:normAutofit/>
          </a:bodyPr>
          <a:lstStyle>
            <a:lvl1pPr lvl="0" rtl="0">
              <a:spcBef>
                <a:spcPts val="0"/>
              </a:spcBef>
              <a:spcAft>
                <a:spcPts val="0"/>
              </a:spcAft>
              <a:buSzPts val="2400"/>
              <a:buNone/>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
        <p:nvSpPr>
          <p:cNvPr id="495" name="Google Shape;495;p44"/>
          <p:cNvSpPr txBox="1">
            <a:spLocks noGrp="1"/>
          </p:cNvSpPr>
          <p:nvPr>
            <p:ph type="subTitle" idx="1"/>
          </p:nvPr>
        </p:nvSpPr>
        <p:spPr>
          <a:xfrm>
            <a:off x="408225" y="216975"/>
            <a:ext cx="7750500" cy="114900"/>
          </a:xfrm>
          <a:prstGeom prst="rect">
            <a:avLst/>
          </a:prstGeom>
        </p:spPr>
        <p:txBody>
          <a:bodyPr spcFirstLastPara="1" wrap="square" lIns="0" tIns="0" rIns="0" bIns="0" anchor="t" anchorCtr="0">
            <a:normAutofit/>
          </a:bodyPr>
          <a:lstStyle>
            <a:lvl1pPr lvl="0" rtl="0">
              <a:spcBef>
                <a:spcPts val="0"/>
              </a:spcBef>
              <a:spcAft>
                <a:spcPts val="0"/>
              </a:spcAft>
              <a:buClr>
                <a:schemeClr val="accent6"/>
              </a:buClr>
              <a:buSzPts val="800"/>
              <a:buNone/>
              <a:defRPr sz="800">
                <a:solidFill>
                  <a:schemeClr val="accent6"/>
                </a:solidFill>
              </a:defRPr>
            </a:lvl1pPr>
            <a:lvl2pPr lvl="1" rtl="0">
              <a:spcBef>
                <a:spcPts val="0"/>
              </a:spcBef>
              <a:spcAft>
                <a:spcPts val="0"/>
              </a:spcAft>
              <a:buClr>
                <a:schemeClr val="accent6"/>
              </a:buClr>
              <a:buSzPts val="800"/>
              <a:buNone/>
              <a:defRPr sz="800">
                <a:solidFill>
                  <a:schemeClr val="accent6"/>
                </a:solidFill>
              </a:defRPr>
            </a:lvl2pPr>
            <a:lvl3pPr lvl="2" rtl="0">
              <a:spcBef>
                <a:spcPts val="0"/>
              </a:spcBef>
              <a:spcAft>
                <a:spcPts val="0"/>
              </a:spcAft>
              <a:buClr>
                <a:schemeClr val="accent6"/>
              </a:buClr>
              <a:buSzPts val="800"/>
              <a:buNone/>
              <a:defRPr sz="800">
                <a:solidFill>
                  <a:schemeClr val="accent6"/>
                </a:solidFill>
              </a:defRPr>
            </a:lvl3pPr>
            <a:lvl4pPr lvl="3" rtl="0">
              <a:spcBef>
                <a:spcPts val="0"/>
              </a:spcBef>
              <a:spcAft>
                <a:spcPts val="0"/>
              </a:spcAft>
              <a:buClr>
                <a:schemeClr val="accent6"/>
              </a:buClr>
              <a:buSzPts val="800"/>
              <a:buNone/>
              <a:defRPr sz="800">
                <a:solidFill>
                  <a:schemeClr val="accent6"/>
                </a:solidFill>
              </a:defRPr>
            </a:lvl4pPr>
            <a:lvl5pPr lvl="4" rtl="0">
              <a:spcBef>
                <a:spcPts val="0"/>
              </a:spcBef>
              <a:spcAft>
                <a:spcPts val="0"/>
              </a:spcAft>
              <a:buClr>
                <a:schemeClr val="accent6"/>
              </a:buClr>
              <a:buSzPts val="800"/>
              <a:buNone/>
              <a:defRPr sz="800">
                <a:solidFill>
                  <a:schemeClr val="accent6"/>
                </a:solidFill>
              </a:defRPr>
            </a:lvl5pPr>
            <a:lvl6pPr lvl="5" rtl="0">
              <a:spcBef>
                <a:spcPts val="0"/>
              </a:spcBef>
              <a:spcAft>
                <a:spcPts val="0"/>
              </a:spcAft>
              <a:buClr>
                <a:schemeClr val="accent6"/>
              </a:buClr>
              <a:buSzPts val="800"/>
              <a:buNone/>
              <a:defRPr sz="800">
                <a:solidFill>
                  <a:schemeClr val="accent6"/>
                </a:solidFill>
              </a:defRPr>
            </a:lvl6pPr>
            <a:lvl7pPr lvl="6" rtl="0">
              <a:spcBef>
                <a:spcPts val="0"/>
              </a:spcBef>
              <a:spcAft>
                <a:spcPts val="0"/>
              </a:spcAft>
              <a:buClr>
                <a:schemeClr val="accent6"/>
              </a:buClr>
              <a:buSzPts val="800"/>
              <a:buNone/>
              <a:defRPr sz="800">
                <a:solidFill>
                  <a:schemeClr val="accent6"/>
                </a:solidFill>
              </a:defRPr>
            </a:lvl7pPr>
            <a:lvl8pPr lvl="7" rtl="0">
              <a:spcBef>
                <a:spcPts val="0"/>
              </a:spcBef>
              <a:spcAft>
                <a:spcPts val="0"/>
              </a:spcAft>
              <a:buClr>
                <a:schemeClr val="accent6"/>
              </a:buClr>
              <a:buSzPts val="800"/>
              <a:buNone/>
              <a:defRPr sz="800">
                <a:solidFill>
                  <a:schemeClr val="accent6"/>
                </a:solidFill>
              </a:defRPr>
            </a:lvl8pPr>
            <a:lvl9pPr lvl="8" rtl="0">
              <a:spcBef>
                <a:spcPts val="0"/>
              </a:spcBef>
              <a:spcAft>
                <a:spcPts val="0"/>
              </a:spcAft>
              <a:buClr>
                <a:schemeClr val="accent6"/>
              </a:buClr>
              <a:buSzPts val="800"/>
              <a:buNone/>
              <a:defRPr sz="800">
                <a:solidFill>
                  <a:schemeClr val="accent6"/>
                </a:solidFill>
              </a:defRPr>
            </a:lvl9pPr>
          </a:lstStyle>
          <a:p>
            <a:endParaRPr/>
          </a:p>
        </p:txBody>
      </p:sp>
      <p:sp>
        <p:nvSpPr>
          <p:cNvPr id="496" name="Google Shape;496;p44"/>
          <p:cNvSpPr txBox="1">
            <a:spLocks noGrp="1"/>
          </p:cNvSpPr>
          <p:nvPr>
            <p:ph type="subTitle" idx="2"/>
          </p:nvPr>
        </p:nvSpPr>
        <p:spPr>
          <a:xfrm>
            <a:off x="408225" y="802100"/>
            <a:ext cx="7750500" cy="208800"/>
          </a:xfrm>
          <a:prstGeom prst="rect">
            <a:avLst/>
          </a:prstGeom>
        </p:spPr>
        <p:txBody>
          <a:bodyPr spcFirstLastPara="1" wrap="square" lIns="0" tIns="0" rIns="0" bIns="0" anchor="t" anchorCtr="0">
            <a:noAutofit/>
          </a:bodyPr>
          <a:lstStyle>
            <a:lvl1pPr lvl="0" rtl="0">
              <a:spcBef>
                <a:spcPts val="0"/>
              </a:spcBef>
              <a:spcAft>
                <a:spcPts val="0"/>
              </a:spcAft>
              <a:buClr>
                <a:schemeClr val="dk2"/>
              </a:buClr>
              <a:buSzPts val="1200"/>
              <a:buNone/>
              <a:defRPr sz="1200">
                <a:solidFill>
                  <a:schemeClr val="dk2"/>
                </a:solidFill>
              </a:defRPr>
            </a:lvl1pPr>
            <a:lvl2pPr lvl="1" rtl="0">
              <a:spcBef>
                <a:spcPts val="0"/>
              </a:spcBef>
              <a:spcAft>
                <a:spcPts val="0"/>
              </a:spcAft>
              <a:buClr>
                <a:schemeClr val="dk2"/>
              </a:buClr>
              <a:buSzPts val="1200"/>
              <a:buNone/>
              <a:defRPr sz="1200">
                <a:solidFill>
                  <a:schemeClr val="dk2"/>
                </a:solidFill>
              </a:defRPr>
            </a:lvl2pPr>
            <a:lvl3pPr lvl="2" rtl="0">
              <a:spcBef>
                <a:spcPts val="0"/>
              </a:spcBef>
              <a:spcAft>
                <a:spcPts val="0"/>
              </a:spcAft>
              <a:buClr>
                <a:schemeClr val="dk2"/>
              </a:buClr>
              <a:buSzPts val="1200"/>
              <a:buNone/>
              <a:defRPr sz="1200">
                <a:solidFill>
                  <a:schemeClr val="dk2"/>
                </a:solidFill>
              </a:defRPr>
            </a:lvl3pPr>
            <a:lvl4pPr lvl="3" rtl="0">
              <a:spcBef>
                <a:spcPts val="0"/>
              </a:spcBef>
              <a:spcAft>
                <a:spcPts val="0"/>
              </a:spcAft>
              <a:buClr>
                <a:schemeClr val="dk2"/>
              </a:buClr>
              <a:buSzPts val="1200"/>
              <a:buNone/>
              <a:defRPr sz="1200">
                <a:solidFill>
                  <a:schemeClr val="dk2"/>
                </a:solidFill>
              </a:defRPr>
            </a:lvl4pPr>
            <a:lvl5pPr lvl="4" rtl="0">
              <a:spcBef>
                <a:spcPts val="0"/>
              </a:spcBef>
              <a:spcAft>
                <a:spcPts val="0"/>
              </a:spcAft>
              <a:buClr>
                <a:schemeClr val="dk2"/>
              </a:buClr>
              <a:buSzPts val="1200"/>
              <a:buNone/>
              <a:defRPr sz="1200">
                <a:solidFill>
                  <a:schemeClr val="dk2"/>
                </a:solidFill>
              </a:defRPr>
            </a:lvl5pPr>
            <a:lvl6pPr lvl="5" rtl="0">
              <a:spcBef>
                <a:spcPts val="0"/>
              </a:spcBef>
              <a:spcAft>
                <a:spcPts val="0"/>
              </a:spcAft>
              <a:buClr>
                <a:schemeClr val="dk2"/>
              </a:buClr>
              <a:buSzPts val="1200"/>
              <a:buNone/>
              <a:defRPr sz="1200">
                <a:solidFill>
                  <a:schemeClr val="dk2"/>
                </a:solidFill>
              </a:defRPr>
            </a:lvl6pPr>
            <a:lvl7pPr lvl="6" rtl="0">
              <a:spcBef>
                <a:spcPts val="0"/>
              </a:spcBef>
              <a:spcAft>
                <a:spcPts val="0"/>
              </a:spcAft>
              <a:buClr>
                <a:schemeClr val="dk2"/>
              </a:buClr>
              <a:buSzPts val="1200"/>
              <a:buNone/>
              <a:defRPr sz="1200">
                <a:solidFill>
                  <a:schemeClr val="dk2"/>
                </a:solidFill>
              </a:defRPr>
            </a:lvl7pPr>
            <a:lvl8pPr lvl="7" rtl="0">
              <a:spcBef>
                <a:spcPts val="0"/>
              </a:spcBef>
              <a:spcAft>
                <a:spcPts val="0"/>
              </a:spcAft>
              <a:buClr>
                <a:schemeClr val="dk2"/>
              </a:buClr>
              <a:buSzPts val="1200"/>
              <a:buNone/>
              <a:defRPr sz="1200">
                <a:solidFill>
                  <a:schemeClr val="dk2"/>
                </a:solidFill>
              </a:defRPr>
            </a:lvl8pPr>
            <a:lvl9pPr lvl="8" rtl="0">
              <a:spcBef>
                <a:spcPts val="0"/>
              </a:spcBef>
              <a:spcAft>
                <a:spcPts val="0"/>
              </a:spcAft>
              <a:buClr>
                <a:schemeClr val="dk2"/>
              </a:buClr>
              <a:buSzPts val="1200"/>
              <a:buNone/>
              <a:defRPr sz="1200">
                <a:solidFill>
                  <a:schemeClr val="dk2"/>
                </a:solidFill>
              </a:defRPr>
            </a:lvl9pPr>
          </a:lstStyle>
          <a:p>
            <a:endParaRPr/>
          </a:p>
        </p:txBody>
      </p:sp>
      <p:sp>
        <p:nvSpPr>
          <p:cNvPr id="497" name="Google Shape;497;p44"/>
          <p:cNvSpPr txBox="1"/>
          <p:nvPr/>
        </p:nvSpPr>
        <p:spPr>
          <a:xfrm>
            <a:off x="7934700" y="66387"/>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498" name="Google Shape;498;p4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Body Slide - Basic Text - Blue 8">
  <p:cSld name="TITLE_2_3_10">
    <p:spTree>
      <p:nvGrpSpPr>
        <p:cNvPr id="1" name="Shape 499"/>
        <p:cNvGrpSpPr/>
        <p:nvPr/>
      </p:nvGrpSpPr>
      <p:grpSpPr>
        <a:xfrm>
          <a:off x="0" y="0"/>
          <a:ext cx="0" cy="0"/>
          <a:chOff x="0" y="0"/>
          <a:chExt cx="0" cy="0"/>
        </a:xfrm>
      </p:grpSpPr>
      <p:sp>
        <p:nvSpPr>
          <p:cNvPr id="500" name="Google Shape;500;p45"/>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rtl="0">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rtl="0">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501" name="Google Shape;501;p45"/>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502" name="Google Shape;502;p45"/>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D9D9D9"/>
                </a:solidFill>
                <a:latin typeface="Roboto"/>
                <a:ea typeface="Roboto"/>
                <a:cs typeface="Roboto"/>
                <a:sym typeface="Roboto"/>
              </a:rPr>
              <a:t>Proprietary + Confidential</a:t>
            </a:r>
            <a:endParaRPr sz="600" b="0" i="0" u="none" strike="noStrike" cap="none">
              <a:solidFill>
                <a:srgbClr val="D9D9D9"/>
              </a:solidFill>
              <a:latin typeface="Roboto"/>
              <a:ea typeface="Roboto"/>
              <a:cs typeface="Roboto"/>
              <a:sym typeface="Roboto"/>
            </a:endParaRPr>
          </a:p>
        </p:txBody>
      </p:sp>
      <p:sp>
        <p:nvSpPr>
          <p:cNvPr id="503" name="Google Shape;503;p45"/>
          <p:cNvSpPr txBox="1">
            <a:spLocks noGrp="1"/>
          </p:cNvSpPr>
          <p:nvPr>
            <p:ph type="title"/>
          </p:nvPr>
        </p:nvSpPr>
        <p:spPr>
          <a:xfrm>
            <a:off x="344501" y="264375"/>
            <a:ext cx="7797000" cy="414300"/>
          </a:xfrm>
          <a:prstGeom prst="rect">
            <a:avLst/>
          </a:prstGeom>
          <a:noFill/>
          <a:ln>
            <a:noFill/>
          </a:ln>
        </p:spPr>
        <p:txBody>
          <a:bodyPr spcFirstLastPara="1" wrap="square" lIns="0" tIns="0" rIns="0" bIns="0" anchor="t" anchorCtr="0">
            <a:normAutofit/>
          </a:bodyPr>
          <a:lstStyle>
            <a:lvl1pPr marR="0" lvl="0" algn="l" rtl="0">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rtl="0">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504" name="Google Shape;504;p45"/>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04 Body  1">
  <p:cSld name="TITLE_2_2">
    <p:spTree>
      <p:nvGrpSpPr>
        <p:cNvPr id="1" name="Shape 505"/>
        <p:cNvGrpSpPr/>
        <p:nvPr/>
      </p:nvGrpSpPr>
      <p:grpSpPr>
        <a:xfrm>
          <a:off x="0" y="0"/>
          <a:ext cx="0" cy="0"/>
          <a:chOff x="0" y="0"/>
          <a:chExt cx="0" cy="0"/>
        </a:xfrm>
      </p:grpSpPr>
      <p:sp>
        <p:nvSpPr>
          <p:cNvPr id="506" name="Google Shape;506;p46"/>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rtl="0">
              <a:spcBef>
                <a:spcPts val="0"/>
              </a:spcBef>
              <a:spcAft>
                <a:spcPts val="0"/>
              </a:spcAft>
              <a:buSzPts val="1200"/>
              <a:buFont typeface="Google Sans"/>
              <a:buNone/>
              <a:defRPr sz="1200">
                <a:latin typeface="Google Sans"/>
                <a:ea typeface="Google Sans"/>
                <a:cs typeface="Google Sans"/>
                <a:sym typeface="Google Sans"/>
              </a:defRPr>
            </a:lvl1pPr>
            <a:lvl2pPr lvl="1" rtl="0">
              <a:spcBef>
                <a:spcPts val="0"/>
              </a:spcBef>
              <a:spcAft>
                <a:spcPts val="0"/>
              </a:spcAft>
              <a:buSzPts val="1200"/>
              <a:buFont typeface="Google Sans"/>
              <a:buNone/>
              <a:defRPr sz="1200">
                <a:latin typeface="Google Sans"/>
                <a:ea typeface="Google Sans"/>
                <a:cs typeface="Google Sans"/>
                <a:sym typeface="Google Sans"/>
              </a:defRPr>
            </a:lvl2pPr>
            <a:lvl3pPr lvl="2" rtl="0">
              <a:spcBef>
                <a:spcPts val="0"/>
              </a:spcBef>
              <a:spcAft>
                <a:spcPts val="0"/>
              </a:spcAft>
              <a:buSzPts val="1200"/>
              <a:buFont typeface="Google Sans"/>
              <a:buNone/>
              <a:defRPr sz="1200">
                <a:latin typeface="Google Sans"/>
                <a:ea typeface="Google Sans"/>
                <a:cs typeface="Google Sans"/>
                <a:sym typeface="Google Sans"/>
              </a:defRPr>
            </a:lvl3pPr>
            <a:lvl4pPr lvl="3" rtl="0">
              <a:spcBef>
                <a:spcPts val="0"/>
              </a:spcBef>
              <a:spcAft>
                <a:spcPts val="0"/>
              </a:spcAft>
              <a:buSzPts val="1200"/>
              <a:buFont typeface="Google Sans"/>
              <a:buNone/>
              <a:defRPr sz="1200">
                <a:latin typeface="Google Sans"/>
                <a:ea typeface="Google Sans"/>
                <a:cs typeface="Google Sans"/>
                <a:sym typeface="Google Sans"/>
              </a:defRPr>
            </a:lvl4pPr>
            <a:lvl5pPr lvl="4" rtl="0">
              <a:spcBef>
                <a:spcPts val="0"/>
              </a:spcBef>
              <a:spcAft>
                <a:spcPts val="0"/>
              </a:spcAft>
              <a:buSzPts val="1200"/>
              <a:buFont typeface="Google Sans"/>
              <a:buNone/>
              <a:defRPr sz="1200">
                <a:latin typeface="Google Sans"/>
                <a:ea typeface="Google Sans"/>
                <a:cs typeface="Google Sans"/>
                <a:sym typeface="Google Sans"/>
              </a:defRPr>
            </a:lvl5pPr>
            <a:lvl6pPr lvl="5" rtl="0">
              <a:spcBef>
                <a:spcPts val="0"/>
              </a:spcBef>
              <a:spcAft>
                <a:spcPts val="0"/>
              </a:spcAft>
              <a:buSzPts val="1200"/>
              <a:buFont typeface="Google Sans"/>
              <a:buNone/>
              <a:defRPr sz="1200">
                <a:latin typeface="Google Sans"/>
                <a:ea typeface="Google Sans"/>
                <a:cs typeface="Google Sans"/>
                <a:sym typeface="Google Sans"/>
              </a:defRPr>
            </a:lvl6pPr>
            <a:lvl7pPr lvl="6" rtl="0">
              <a:spcBef>
                <a:spcPts val="0"/>
              </a:spcBef>
              <a:spcAft>
                <a:spcPts val="0"/>
              </a:spcAft>
              <a:buSzPts val="1200"/>
              <a:buFont typeface="Google Sans"/>
              <a:buNone/>
              <a:defRPr sz="1200">
                <a:latin typeface="Google Sans"/>
                <a:ea typeface="Google Sans"/>
                <a:cs typeface="Google Sans"/>
                <a:sym typeface="Google Sans"/>
              </a:defRPr>
            </a:lvl7pPr>
            <a:lvl8pPr lvl="7" rtl="0">
              <a:spcBef>
                <a:spcPts val="0"/>
              </a:spcBef>
              <a:spcAft>
                <a:spcPts val="0"/>
              </a:spcAft>
              <a:buSzPts val="1200"/>
              <a:buFont typeface="Google Sans"/>
              <a:buNone/>
              <a:defRPr sz="1200">
                <a:latin typeface="Google Sans"/>
                <a:ea typeface="Google Sans"/>
                <a:cs typeface="Google Sans"/>
                <a:sym typeface="Google Sans"/>
              </a:defRPr>
            </a:lvl8pPr>
            <a:lvl9pPr lvl="8" rtl="0">
              <a:spcBef>
                <a:spcPts val="0"/>
              </a:spcBef>
              <a:spcAft>
                <a:spcPts val="0"/>
              </a:spcAft>
              <a:buSzPts val="1200"/>
              <a:buFont typeface="Google Sans"/>
              <a:buNone/>
              <a:defRPr sz="1200">
                <a:latin typeface="Google Sans"/>
                <a:ea typeface="Google Sans"/>
                <a:cs typeface="Google Sans"/>
                <a:sym typeface="Google Sans"/>
              </a:defRPr>
            </a:lvl9pPr>
          </a:lstStyle>
          <a:p>
            <a:endParaRPr/>
          </a:p>
        </p:txBody>
      </p:sp>
      <p:sp>
        <p:nvSpPr>
          <p:cNvPr id="507" name="Google Shape;507;p46"/>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rtl="0">
              <a:spcBef>
                <a:spcPts val="0"/>
              </a:spcBef>
              <a:spcAft>
                <a:spcPts val="0"/>
              </a:spcAft>
              <a:buSzPts val="1000"/>
              <a:buNone/>
              <a:defRPr sz="1000"/>
            </a:lvl1pPr>
            <a:lvl2pPr lvl="1" rtl="0">
              <a:spcBef>
                <a:spcPts val="0"/>
              </a:spcBef>
              <a:spcAft>
                <a:spcPts val="0"/>
              </a:spcAft>
              <a:buSzPts val="1000"/>
              <a:buFont typeface="Google Sans"/>
              <a:buNone/>
              <a:defRPr sz="1000">
                <a:latin typeface="Google Sans"/>
                <a:ea typeface="Google Sans"/>
                <a:cs typeface="Google Sans"/>
                <a:sym typeface="Google Sans"/>
              </a:defRPr>
            </a:lvl2pPr>
            <a:lvl3pPr lvl="2" rtl="0">
              <a:spcBef>
                <a:spcPts val="0"/>
              </a:spcBef>
              <a:spcAft>
                <a:spcPts val="0"/>
              </a:spcAft>
              <a:buSzPts val="1000"/>
              <a:buFont typeface="Google Sans"/>
              <a:buNone/>
              <a:defRPr sz="1000">
                <a:latin typeface="Google Sans"/>
                <a:ea typeface="Google Sans"/>
                <a:cs typeface="Google Sans"/>
                <a:sym typeface="Google Sans"/>
              </a:defRPr>
            </a:lvl3pPr>
            <a:lvl4pPr lvl="3" rtl="0">
              <a:spcBef>
                <a:spcPts val="0"/>
              </a:spcBef>
              <a:spcAft>
                <a:spcPts val="0"/>
              </a:spcAft>
              <a:buSzPts val="1000"/>
              <a:buFont typeface="Google Sans"/>
              <a:buNone/>
              <a:defRPr sz="1000">
                <a:latin typeface="Google Sans"/>
                <a:ea typeface="Google Sans"/>
                <a:cs typeface="Google Sans"/>
                <a:sym typeface="Google Sans"/>
              </a:defRPr>
            </a:lvl4pPr>
            <a:lvl5pPr lvl="4" rtl="0">
              <a:spcBef>
                <a:spcPts val="0"/>
              </a:spcBef>
              <a:spcAft>
                <a:spcPts val="0"/>
              </a:spcAft>
              <a:buSzPts val="1000"/>
              <a:buFont typeface="Google Sans"/>
              <a:buNone/>
              <a:defRPr sz="1000">
                <a:latin typeface="Google Sans"/>
                <a:ea typeface="Google Sans"/>
                <a:cs typeface="Google Sans"/>
                <a:sym typeface="Google Sans"/>
              </a:defRPr>
            </a:lvl5pPr>
            <a:lvl6pPr lvl="5" rtl="0">
              <a:spcBef>
                <a:spcPts val="0"/>
              </a:spcBef>
              <a:spcAft>
                <a:spcPts val="0"/>
              </a:spcAft>
              <a:buSzPts val="1000"/>
              <a:buFont typeface="Google Sans"/>
              <a:buNone/>
              <a:defRPr sz="1000">
                <a:latin typeface="Google Sans"/>
                <a:ea typeface="Google Sans"/>
                <a:cs typeface="Google Sans"/>
                <a:sym typeface="Google Sans"/>
              </a:defRPr>
            </a:lvl6pPr>
            <a:lvl7pPr lvl="6" rtl="0">
              <a:spcBef>
                <a:spcPts val="0"/>
              </a:spcBef>
              <a:spcAft>
                <a:spcPts val="0"/>
              </a:spcAft>
              <a:buSzPts val="1000"/>
              <a:buFont typeface="Google Sans"/>
              <a:buNone/>
              <a:defRPr sz="1000">
                <a:latin typeface="Google Sans"/>
                <a:ea typeface="Google Sans"/>
                <a:cs typeface="Google Sans"/>
                <a:sym typeface="Google Sans"/>
              </a:defRPr>
            </a:lvl7pPr>
            <a:lvl8pPr lvl="7" rtl="0">
              <a:spcBef>
                <a:spcPts val="0"/>
              </a:spcBef>
              <a:spcAft>
                <a:spcPts val="0"/>
              </a:spcAft>
              <a:buSzPts val="1000"/>
              <a:buFont typeface="Google Sans"/>
              <a:buNone/>
              <a:defRPr sz="1000">
                <a:latin typeface="Google Sans"/>
                <a:ea typeface="Google Sans"/>
                <a:cs typeface="Google Sans"/>
                <a:sym typeface="Google Sans"/>
              </a:defRPr>
            </a:lvl8pPr>
            <a:lvl9pPr lvl="8" rtl="0">
              <a:spcBef>
                <a:spcPts val="0"/>
              </a:spcBef>
              <a:spcAft>
                <a:spcPts val="0"/>
              </a:spcAft>
              <a:buSzPts val="1000"/>
              <a:buFont typeface="Google Sans"/>
              <a:buNone/>
              <a:defRPr sz="1000">
                <a:latin typeface="Google Sans"/>
                <a:ea typeface="Google Sans"/>
                <a:cs typeface="Google Sans"/>
                <a:sym typeface="Google Sans"/>
              </a:defRPr>
            </a:lvl9pPr>
          </a:lstStyle>
          <a:p>
            <a:endParaRPr/>
          </a:p>
        </p:txBody>
      </p:sp>
      <p:sp>
        <p:nvSpPr>
          <p:cNvPr id="508" name="Google Shape;508;p46"/>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rtl="0">
              <a:spcBef>
                <a:spcPts val="0"/>
              </a:spcBef>
              <a:spcAft>
                <a:spcPts val="0"/>
              </a:spcAft>
              <a:buSzPts val="2400"/>
              <a:buNone/>
              <a:defRPr sz="2400"/>
            </a:lvl1pPr>
            <a:lvl2pPr lvl="1" algn="ctr" rtl="0">
              <a:spcBef>
                <a:spcPts val="0"/>
              </a:spcBef>
              <a:spcAft>
                <a:spcPts val="0"/>
              </a:spcAft>
              <a:buSzPts val="2400"/>
              <a:buFont typeface="Google Sans"/>
              <a:buNone/>
              <a:defRPr sz="2400">
                <a:latin typeface="Google Sans"/>
                <a:ea typeface="Google Sans"/>
                <a:cs typeface="Google Sans"/>
                <a:sym typeface="Google Sans"/>
              </a:defRPr>
            </a:lvl2pPr>
            <a:lvl3pPr lvl="2" algn="ctr" rtl="0">
              <a:spcBef>
                <a:spcPts val="0"/>
              </a:spcBef>
              <a:spcAft>
                <a:spcPts val="0"/>
              </a:spcAft>
              <a:buSzPts val="2400"/>
              <a:buFont typeface="Google Sans"/>
              <a:buNone/>
              <a:defRPr sz="2400">
                <a:latin typeface="Google Sans"/>
                <a:ea typeface="Google Sans"/>
                <a:cs typeface="Google Sans"/>
                <a:sym typeface="Google Sans"/>
              </a:defRPr>
            </a:lvl3pPr>
            <a:lvl4pPr lvl="3" algn="ctr" rtl="0">
              <a:spcBef>
                <a:spcPts val="0"/>
              </a:spcBef>
              <a:spcAft>
                <a:spcPts val="0"/>
              </a:spcAft>
              <a:buSzPts val="2400"/>
              <a:buFont typeface="Google Sans"/>
              <a:buNone/>
              <a:defRPr sz="2400">
                <a:latin typeface="Google Sans"/>
                <a:ea typeface="Google Sans"/>
                <a:cs typeface="Google Sans"/>
                <a:sym typeface="Google Sans"/>
              </a:defRPr>
            </a:lvl4pPr>
            <a:lvl5pPr lvl="4" algn="ctr" rtl="0">
              <a:spcBef>
                <a:spcPts val="0"/>
              </a:spcBef>
              <a:spcAft>
                <a:spcPts val="0"/>
              </a:spcAft>
              <a:buSzPts val="2400"/>
              <a:buFont typeface="Google Sans"/>
              <a:buNone/>
              <a:defRPr sz="2400">
                <a:latin typeface="Google Sans"/>
                <a:ea typeface="Google Sans"/>
                <a:cs typeface="Google Sans"/>
                <a:sym typeface="Google Sans"/>
              </a:defRPr>
            </a:lvl5pPr>
            <a:lvl6pPr lvl="5" algn="ctr" rtl="0">
              <a:spcBef>
                <a:spcPts val="0"/>
              </a:spcBef>
              <a:spcAft>
                <a:spcPts val="0"/>
              </a:spcAft>
              <a:buSzPts val="2400"/>
              <a:buFont typeface="Google Sans"/>
              <a:buNone/>
              <a:defRPr sz="2400">
                <a:latin typeface="Google Sans"/>
                <a:ea typeface="Google Sans"/>
                <a:cs typeface="Google Sans"/>
                <a:sym typeface="Google Sans"/>
              </a:defRPr>
            </a:lvl6pPr>
            <a:lvl7pPr lvl="6" algn="ctr" rtl="0">
              <a:spcBef>
                <a:spcPts val="0"/>
              </a:spcBef>
              <a:spcAft>
                <a:spcPts val="0"/>
              </a:spcAft>
              <a:buSzPts val="2400"/>
              <a:buFont typeface="Google Sans"/>
              <a:buNone/>
              <a:defRPr sz="2400">
                <a:latin typeface="Google Sans"/>
                <a:ea typeface="Google Sans"/>
                <a:cs typeface="Google Sans"/>
                <a:sym typeface="Google Sans"/>
              </a:defRPr>
            </a:lvl7pPr>
            <a:lvl8pPr lvl="7" algn="ctr" rtl="0">
              <a:spcBef>
                <a:spcPts val="0"/>
              </a:spcBef>
              <a:spcAft>
                <a:spcPts val="0"/>
              </a:spcAft>
              <a:buSzPts val="2400"/>
              <a:buFont typeface="Google Sans"/>
              <a:buNone/>
              <a:defRPr sz="2400">
                <a:latin typeface="Google Sans"/>
                <a:ea typeface="Google Sans"/>
                <a:cs typeface="Google Sans"/>
                <a:sym typeface="Google Sans"/>
              </a:defRPr>
            </a:lvl8pPr>
            <a:lvl9pPr lvl="8" algn="ctr" rtl="0">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509" name="Google Shape;509;p46"/>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rtl="0">
              <a:spcBef>
                <a:spcPts val="0"/>
              </a:spcBef>
              <a:spcAft>
                <a:spcPts val="0"/>
              </a:spcAft>
              <a:buSzPts val="800"/>
              <a:buFont typeface="Google Sans"/>
              <a:buNone/>
              <a:defRPr sz="800">
                <a:latin typeface="Google Sans"/>
                <a:ea typeface="Google Sans"/>
                <a:cs typeface="Google Sans"/>
                <a:sym typeface="Google Sans"/>
              </a:defRPr>
            </a:lvl1pPr>
            <a:lvl2pPr lvl="1" rtl="0">
              <a:spcBef>
                <a:spcPts val="0"/>
              </a:spcBef>
              <a:spcAft>
                <a:spcPts val="0"/>
              </a:spcAft>
              <a:buSzPts val="800"/>
              <a:buFont typeface="Google Sans"/>
              <a:buNone/>
              <a:defRPr sz="800">
                <a:latin typeface="Google Sans"/>
                <a:ea typeface="Google Sans"/>
                <a:cs typeface="Google Sans"/>
                <a:sym typeface="Google Sans"/>
              </a:defRPr>
            </a:lvl2pPr>
            <a:lvl3pPr lvl="2" rtl="0">
              <a:spcBef>
                <a:spcPts val="0"/>
              </a:spcBef>
              <a:spcAft>
                <a:spcPts val="0"/>
              </a:spcAft>
              <a:buSzPts val="800"/>
              <a:buFont typeface="Google Sans"/>
              <a:buNone/>
              <a:defRPr sz="800">
                <a:latin typeface="Google Sans"/>
                <a:ea typeface="Google Sans"/>
                <a:cs typeface="Google Sans"/>
                <a:sym typeface="Google Sans"/>
              </a:defRPr>
            </a:lvl3pPr>
            <a:lvl4pPr lvl="3" rtl="0">
              <a:spcBef>
                <a:spcPts val="0"/>
              </a:spcBef>
              <a:spcAft>
                <a:spcPts val="0"/>
              </a:spcAft>
              <a:buSzPts val="800"/>
              <a:buFont typeface="Google Sans"/>
              <a:buNone/>
              <a:defRPr sz="800">
                <a:latin typeface="Google Sans"/>
                <a:ea typeface="Google Sans"/>
                <a:cs typeface="Google Sans"/>
                <a:sym typeface="Google Sans"/>
              </a:defRPr>
            </a:lvl4pPr>
            <a:lvl5pPr lvl="4" rtl="0">
              <a:spcBef>
                <a:spcPts val="0"/>
              </a:spcBef>
              <a:spcAft>
                <a:spcPts val="0"/>
              </a:spcAft>
              <a:buSzPts val="800"/>
              <a:buFont typeface="Google Sans"/>
              <a:buNone/>
              <a:defRPr sz="800">
                <a:latin typeface="Google Sans"/>
                <a:ea typeface="Google Sans"/>
                <a:cs typeface="Google Sans"/>
                <a:sym typeface="Google Sans"/>
              </a:defRPr>
            </a:lvl5pPr>
            <a:lvl6pPr lvl="5" rtl="0">
              <a:spcBef>
                <a:spcPts val="0"/>
              </a:spcBef>
              <a:spcAft>
                <a:spcPts val="0"/>
              </a:spcAft>
              <a:buSzPts val="800"/>
              <a:buFont typeface="Google Sans"/>
              <a:buNone/>
              <a:defRPr sz="800">
                <a:latin typeface="Google Sans"/>
                <a:ea typeface="Google Sans"/>
                <a:cs typeface="Google Sans"/>
                <a:sym typeface="Google Sans"/>
              </a:defRPr>
            </a:lvl6pPr>
            <a:lvl7pPr lvl="6" rtl="0">
              <a:spcBef>
                <a:spcPts val="0"/>
              </a:spcBef>
              <a:spcAft>
                <a:spcPts val="0"/>
              </a:spcAft>
              <a:buSzPts val="800"/>
              <a:buFont typeface="Google Sans"/>
              <a:buNone/>
              <a:defRPr sz="800">
                <a:latin typeface="Google Sans"/>
                <a:ea typeface="Google Sans"/>
                <a:cs typeface="Google Sans"/>
                <a:sym typeface="Google Sans"/>
              </a:defRPr>
            </a:lvl7pPr>
            <a:lvl8pPr lvl="7" rtl="0">
              <a:spcBef>
                <a:spcPts val="0"/>
              </a:spcBef>
              <a:spcAft>
                <a:spcPts val="0"/>
              </a:spcAft>
              <a:buSzPts val="800"/>
              <a:buFont typeface="Google Sans"/>
              <a:buNone/>
              <a:defRPr sz="800">
                <a:latin typeface="Google Sans"/>
                <a:ea typeface="Google Sans"/>
                <a:cs typeface="Google Sans"/>
                <a:sym typeface="Google Sans"/>
              </a:defRPr>
            </a:lvl8pPr>
            <a:lvl9pPr lvl="8" rtl="0">
              <a:spcBef>
                <a:spcPts val="0"/>
              </a:spcBef>
              <a:spcAft>
                <a:spcPts val="0"/>
              </a:spcAft>
              <a:buSzPts val="800"/>
              <a:buFont typeface="Google Sans"/>
              <a:buNone/>
              <a:defRPr sz="800">
                <a:latin typeface="Google Sans"/>
                <a:ea typeface="Google Sans"/>
                <a:cs typeface="Google Sans"/>
                <a:sym typeface="Google Sans"/>
              </a:defRPr>
            </a:lvl9pPr>
          </a:lstStyle>
          <a:p>
            <a:endParaRPr/>
          </a:p>
        </p:txBody>
      </p:sp>
      <p:grpSp>
        <p:nvGrpSpPr>
          <p:cNvPr id="510" name="Google Shape;510;p46"/>
          <p:cNvGrpSpPr/>
          <p:nvPr/>
        </p:nvGrpSpPr>
        <p:grpSpPr>
          <a:xfrm>
            <a:off x="8316400" y="4896125"/>
            <a:ext cx="416544" cy="137483"/>
            <a:chOff x="0" y="0"/>
            <a:chExt cx="2077525" cy="676925"/>
          </a:xfrm>
        </p:grpSpPr>
        <p:sp>
          <p:nvSpPr>
            <p:cNvPr id="511" name="Google Shape;511;p46"/>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12" name="Google Shape;512;p46"/>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13" name="Google Shape;513;p46"/>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14" name="Google Shape;514;p46"/>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15" name="Google Shape;515;p46"/>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16" name="Google Shape;516;p46"/>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9AA0A6"/>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517" name="Google Shape;517;p4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05 Blank 1">
  <p:cSld name="CUSTOM_9_2_3">
    <p:spTree>
      <p:nvGrpSpPr>
        <p:cNvPr id="1" name="Shape 518"/>
        <p:cNvGrpSpPr/>
        <p:nvPr/>
      </p:nvGrpSpPr>
      <p:grpSpPr>
        <a:xfrm>
          <a:off x="0" y="0"/>
          <a:ext cx="0" cy="0"/>
          <a:chOff x="0" y="0"/>
          <a:chExt cx="0" cy="0"/>
        </a:xfrm>
      </p:grpSpPr>
      <p:sp>
        <p:nvSpPr>
          <p:cNvPr id="519" name="Google Shape;519;p4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TITLE_7">
  <p:cSld name="TITLE_7">
    <p:spTree>
      <p:nvGrpSpPr>
        <p:cNvPr id="1" name="Shape 520"/>
        <p:cNvGrpSpPr/>
        <p:nvPr/>
      </p:nvGrpSpPr>
      <p:grpSpPr>
        <a:xfrm>
          <a:off x="0" y="0"/>
          <a:ext cx="0" cy="0"/>
          <a:chOff x="0" y="0"/>
          <a:chExt cx="0" cy="0"/>
        </a:xfrm>
      </p:grpSpPr>
      <p:sp>
        <p:nvSpPr>
          <p:cNvPr id="521" name="Google Shape;521;p48"/>
          <p:cNvSpPr txBox="1">
            <a:spLocks noGrp="1"/>
          </p:cNvSpPr>
          <p:nvPr>
            <p:ph type="ctrTitle"/>
          </p:nvPr>
        </p:nvSpPr>
        <p:spPr>
          <a:xfrm>
            <a:off x="311708" y="744575"/>
            <a:ext cx="8520600" cy="2052600"/>
          </a:xfrm>
          <a:prstGeom prst="rect">
            <a:avLst/>
          </a:prstGeom>
        </p:spPr>
        <p:txBody>
          <a:bodyPr spcFirstLastPara="1" wrap="square" lIns="0" tIns="0" rIns="0" bIns="0"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22" name="Google Shape;522;p48"/>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23" name="Google Shape;523;p4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Internal Slide">
  <p:cSld name="Blank - Title_1_1_3_1_1_1">
    <p:bg>
      <p:bgPr>
        <a:solidFill>
          <a:srgbClr val="FBBC04"/>
        </a:solidFill>
        <a:effectLst/>
      </p:bgPr>
    </p:bg>
    <p:spTree>
      <p:nvGrpSpPr>
        <p:cNvPr id="1" name="Shape 524"/>
        <p:cNvGrpSpPr/>
        <p:nvPr/>
      </p:nvGrpSpPr>
      <p:grpSpPr>
        <a:xfrm>
          <a:off x="0" y="0"/>
          <a:ext cx="0" cy="0"/>
          <a:chOff x="0" y="0"/>
          <a:chExt cx="0" cy="0"/>
        </a:xfrm>
      </p:grpSpPr>
      <p:sp>
        <p:nvSpPr>
          <p:cNvPr id="525" name="Google Shape;525;p49"/>
          <p:cNvSpPr/>
          <p:nvPr/>
        </p:nvSpPr>
        <p:spPr>
          <a:xfrm>
            <a:off x="0" y="0"/>
            <a:ext cx="9144000" cy="522600"/>
          </a:xfrm>
          <a:prstGeom prst="rect">
            <a:avLst/>
          </a:prstGeom>
          <a:solidFill>
            <a:srgbClr val="B31412"/>
          </a:solidFill>
          <a:ln>
            <a:noFill/>
          </a:ln>
        </p:spPr>
        <p:txBody>
          <a:bodyPr spcFirstLastPara="1" wrap="square" lIns="91425" tIns="91425" rIns="91425" bIns="91425" anchor="ctr" anchorCtr="0">
            <a:noAutofit/>
          </a:bodyPr>
          <a:lstStyle/>
          <a:p>
            <a:pPr marL="0" marR="0" lvl="0" indent="0" algn="ctr" rtl="0">
              <a:lnSpc>
                <a:spcPct val="100000"/>
              </a:lnSpc>
              <a:spcBef>
                <a:spcPts val="0"/>
              </a:spcBef>
              <a:spcAft>
                <a:spcPts val="0"/>
              </a:spcAft>
              <a:buClr>
                <a:srgbClr val="000000"/>
              </a:buClr>
              <a:buSzPts val="1400"/>
              <a:buFont typeface="Arial"/>
              <a:buNone/>
            </a:pPr>
            <a:r>
              <a:rPr lang="en">
                <a:solidFill>
                  <a:srgbClr val="FFFFFF"/>
                </a:solidFill>
                <a:latin typeface="Google Sans Medium"/>
                <a:ea typeface="Google Sans Medium"/>
                <a:cs typeface="Google Sans Medium"/>
                <a:sym typeface="Google Sans Medium"/>
              </a:rPr>
              <a:t>     THIS SLIDE IS </a:t>
            </a:r>
            <a:r>
              <a:rPr lang="en" sz="1400" b="0" i="0" u="none" strike="noStrike" cap="none">
                <a:solidFill>
                  <a:srgbClr val="FFFFFF"/>
                </a:solidFill>
                <a:latin typeface="Google Sans Medium"/>
                <a:ea typeface="Google Sans Medium"/>
                <a:cs typeface="Google Sans Medium"/>
                <a:sym typeface="Google Sans Medium"/>
              </a:rPr>
              <a:t>INTERNAL ONLY</a:t>
            </a:r>
            <a:endParaRPr sz="1400" b="0" i="0" u="none" strike="noStrike" cap="none">
              <a:solidFill>
                <a:srgbClr val="FFFFFF"/>
              </a:solidFill>
              <a:latin typeface="Google Sans Medium"/>
              <a:ea typeface="Google Sans Medium"/>
              <a:cs typeface="Google Sans Medium"/>
              <a:sym typeface="Google Sans Medium"/>
            </a:endParaRPr>
          </a:p>
        </p:txBody>
      </p:sp>
      <p:sp>
        <p:nvSpPr>
          <p:cNvPr id="526" name="Google Shape;526;p49"/>
          <p:cNvSpPr txBox="1"/>
          <p:nvPr/>
        </p:nvSpPr>
        <p:spPr>
          <a:xfrm>
            <a:off x="7934700" y="2187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FFFFFF"/>
                </a:solidFill>
                <a:latin typeface="Roboto"/>
                <a:ea typeface="Roboto"/>
                <a:cs typeface="Roboto"/>
                <a:sym typeface="Roboto"/>
              </a:rPr>
              <a:t>Proprietary + Confidential</a:t>
            </a:r>
            <a:endParaRPr sz="600" b="0" i="0" u="none" strike="noStrike" cap="none">
              <a:solidFill>
                <a:srgbClr val="FFFFFF"/>
              </a:solidFill>
              <a:latin typeface="Roboto"/>
              <a:ea typeface="Roboto"/>
              <a:cs typeface="Roboto"/>
              <a:sym typeface="Roboto"/>
            </a:endParaRPr>
          </a:p>
        </p:txBody>
      </p:sp>
      <p:sp>
        <p:nvSpPr>
          <p:cNvPr id="527" name="Google Shape;527;p49"/>
          <p:cNvSpPr/>
          <p:nvPr/>
        </p:nvSpPr>
        <p:spPr>
          <a:xfrm>
            <a:off x="3099100" y="149286"/>
            <a:ext cx="236400" cy="207300"/>
          </a:xfrm>
          <a:custGeom>
            <a:avLst/>
            <a:gdLst/>
            <a:ahLst/>
            <a:cxnLst/>
            <a:rect l="l" t="t" r="r" b="b"/>
            <a:pathLst>
              <a:path w="120000" h="120000" extrusionOk="0">
                <a:moveTo>
                  <a:pt x="0" y="119999"/>
                </a:moveTo>
                <a:lnTo>
                  <a:pt x="120000" y="119999"/>
                </a:lnTo>
                <a:lnTo>
                  <a:pt x="60000" y="0"/>
                </a:lnTo>
                <a:lnTo>
                  <a:pt x="0" y="119999"/>
                </a:lnTo>
                <a:close/>
                <a:moveTo>
                  <a:pt x="65480" y="100931"/>
                </a:moveTo>
                <a:lnTo>
                  <a:pt x="54519" y="100931"/>
                </a:lnTo>
                <a:lnTo>
                  <a:pt x="54519" y="88438"/>
                </a:lnTo>
                <a:lnTo>
                  <a:pt x="65480" y="88438"/>
                </a:lnTo>
                <a:lnTo>
                  <a:pt x="65480" y="100931"/>
                </a:lnTo>
                <a:close/>
                <a:moveTo>
                  <a:pt x="65480" y="75616"/>
                </a:moveTo>
                <a:lnTo>
                  <a:pt x="54519" y="75616"/>
                </a:lnTo>
                <a:lnTo>
                  <a:pt x="54519" y="50630"/>
                </a:lnTo>
                <a:lnTo>
                  <a:pt x="65480" y="50630"/>
                </a:lnTo>
                <a:lnTo>
                  <a:pt x="65480" y="75616"/>
                </a:lnTo>
                <a:close/>
              </a:path>
            </a:pathLst>
          </a:custGeom>
          <a:solidFill>
            <a:srgbClr val="FFFFFF"/>
          </a:solid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666666"/>
              </a:solidFill>
              <a:latin typeface="Arial"/>
              <a:ea typeface="Arial"/>
              <a:cs typeface="Arial"/>
              <a:sym typeface="Arial"/>
            </a:endParaRPr>
          </a:p>
        </p:txBody>
      </p:sp>
      <p:sp>
        <p:nvSpPr>
          <p:cNvPr id="528" name="Google Shape;528;p49"/>
          <p:cNvSpPr txBox="1">
            <a:spLocks noGrp="1"/>
          </p:cNvSpPr>
          <p:nvPr>
            <p:ph type="body" idx="1"/>
          </p:nvPr>
        </p:nvSpPr>
        <p:spPr>
          <a:xfrm>
            <a:off x="435075" y="1128675"/>
            <a:ext cx="7782600" cy="3452700"/>
          </a:xfrm>
          <a:prstGeom prst="rect">
            <a:avLst/>
          </a:prstGeom>
          <a:noFill/>
          <a:ln>
            <a:noFill/>
          </a:ln>
        </p:spPr>
        <p:txBody>
          <a:bodyPr spcFirstLastPara="1" wrap="square" lIns="0" tIns="0" rIns="0" bIns="0" anchor="t" anchorCtr="0">
            <a:normAutofit/>
          </a:bodyPr>
          <a:lstStyle>
            <a:lvl1pPr marL="457200" marR="0" lvl="0"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1pPr>
            <a:lvl2pPr marL="914400" marR="0" lvl="1"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2pPr>
            <a:lvl3pPr marL="1371600" marR="0" lvl="2"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3pPr>
            <a:lvl4pPr marL="1828800" marR="0" lvl="3"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4pPr>
            <a:lvl5pPr marL="2286000" marR="0" lvl="4"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5pPr>
            <a:lvl6pPr marL="2743200" marR="0" lvl="5"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6pPr>
            <a:lvl7pPr marL="3200400" marR="0" lvl="6"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7pPr>
            <a:lvl8pPr marL="3657600" marR="0" lvl="7"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8pPr>
            <a:lvl9pPr marL="4114800" marR="0" lvl="8" indent="-285750" algn="l">
              <a:lnSpc>
                <a:spcPct val="100000"/>
              </a:lnSpc>
              <a:spcBef>
                <a:spcPts val="2200"/>
              </a:spcBef>
              <a:spcAft>
                <a:spcPts val="0"/>
              </a:spcAft>
              <a:buClr>
                <a:srgbClr val="3C4043"/>
              </a:buClr>
              <a:buSzPts val="900"/>
              <a:buFont typeface="Roboto"/>
              <a:buChar char="•"/>
              <a:defRPr sz="900" b="0" i="0" u="none" strike="noStrike" cap="none">
                <a:solidFill>
                  <a:srgbClr val="3C4043"/>
                </a:solidFill>
                <a:latin typeface="Roboto"/>
                <a:ea typeface="Roboto"/>
                <a:cs typeface="Roboto"/>
                <a:sym typeface="Roboto"/>
              </a:defRPr>
            </a:lvl9pPr>
          </a:lstStyle>
          <a:p>
            <a:endParaRPr/>
          </a:p>
        </p:txBody>
      </p:sp>
      <p:sp>
        <p:nvSpPr>
          <p:cNvPr id="529" name="Google Shape;529;p49"/>
          <p:cNvSpPr txBox="1">
            <a:spLocks noGrp="1"/>
          </p:cNvSpPr>
          <p:nvPr>
            <p:ph type="title"/>
          </p:nvPr>
        </p:nvSpPr>
        <p:spPr>
          <a:xfrm>
            <a:off x="395700" y="640549"/>
            <a:ext cx="7877100" cy="456300"/>
          </a:xfrm>
          <a:prstGeom prst="rect">
            <a:avLst/>
          </a:prstGeom>
          <a:noFill/>
          <a:ln>
            <a:noFill/>
          </a:ln>
        </p:spPr>
        <p:txBody>
          <a:bodyPr spcFirstLastPara="1" wrap="square" lIns="0" tIns="0" rIns="0" bIns="0" anchor="t" anchorCtr="0">
            <a:normAutofit/>
          </a:bodyPr>
          <a:lstStyle>
            <a:lvl1pPr marR="0" lvl="0" algn="l">
              <a:lnSpc>
                <a:spcPct val="100000"/>
              </a:lnSpc>
              <a:spcBef>
                <a:spcPts val="0"/>
              </a:spcBef>
              <a:spcAft>
                <a:spcPts val="0"/>
              </a:spcAft>
              <a:buClr>
                <a:srgbClr val="3C4043"/>
              </a:buClr>
              <a:buSzPts val="2400"/>
              <a:buFont typeface="Google Sans"/>
              <a:buNone/>
              <a:defRPr sz="2400" b="0" i="0" u="none" strike="noStrike" cap="none">
                <a:solidFill>
                  <a:srgbClr val="3C4043"/>
                </a:solidFill>
                <a:latin typeface="Google Sans"/>
                <a:ea typeface="Google Sans"/>
                <a:cs typeface="Google Sans"/>
                <a:sym typeface="Google Sans"/>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grpSp>
        <p:nvGrpSpPr>
          <p:cNvPr id="530" name="Google Shape;530;p49"/>
          <p:cNvGrpSpPr/>
          <p:nvPr/>
        </p:nvGrpSpPr>
        <p:grpSpPr>
          <a:xfrm>
            <a:off x="8469122" y="4803781"/>
            <a:ext cx="420491" cy="137010"/>
            <a:chOff x="0" y="0"/>
            <a:chExt cx="2077525" cy="676925"/>
          </a:xfrm>
        </p:grpSpPr>
        <p:sp>
          <p:nvSpPr>
            <p:cNvPr id="531" name="Google Shape;531;p49"/>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32" name="Google Shape;532;p49"/>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33" name="Google Shape;533;p49"/>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34" name="Google Shape;534;p49"/>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35" name="Google Shape;535;p49"/>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36" name="Google Shape;536;p49"/>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FFFFFF"/>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
        <p:nvSpPr>
          <p:cNvPr id="537" name="Google Shape;537;p4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3C4043"/>
                </a:solidFill>
              </a:defRPr>
            </a:lvl1pPr>
            <a:lvl2pPr lvl="1">
              <a:buNone/>
              <a:defRPr>
                <a:solidFill>
                  <a:srgbClr val="3C4043"/>
                </a:solidFill>
              </a:defRPr>
            </a:lvl2pPr>
            <a:lvl3pPr lvl="2">
              <a:buNone/>
              <a:defRPr>
                <a:solidFill>
                  <a:srgbClr val="3C4043"/>
                </a:solidFill>
              </a:defRPr>
            </a:lvl3pPr>
            <a:lvl4pPr lvl="3">
              <a:buNone/>
              <a:defRPr>
                <a:solidFill>
                  <a:srgbClr val="3C4043"/>
                </a:solidFill>
              </a:defRPr>
            </a:lvl4pPr>
            <a:lvl5pPr lvl="4">
              <a:buNone/>
              <a:defRPr>
                <a:solidFill>
                  <a:srgbClr val="3C4043"/>
                </a:solidFill>
              </a:defRPr>
            </a:lvl5pPr>
            <a:lvl6pPr lvl="5">
              <a:buNone/>
              <a:defRPr>
                <a:solidFill>
                  <a:srgbClr val="3C4043"/>
                </a:solidFill>
              </a:defRPr>
            </a:lvl6pPr>
            <a:lvl7pPr lvl="6">
              <a:buNone/>
              <a:defRPr>
                <a:solidFill>
                  <a:srgbClr val="3C4043"/>
                </a:solidFill>
              </a:defRPr>
            </a:lvl7pPr>
            <a:lvl8pPr lvl="7">
              <a:buNone/>
              <a:defRPr>
                <a:solidFill>
                  <a:srgbClr val="3C4043"/>
                </a:solidFill>
              </a:defRPr>
            </a:lvl8pPr>
            <a:lvl9pPr lvl="8">
              <a:buNone/>
              <a:defRPr>
                <a:solidFill>
                  <a:srgbClr val="3C4043"/>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02 Agenda Blue 1">
  <p:cSld name="CUSTOM_3_1">
    <p:spTree>
      <p:nvGrpSpPr>
        <p:cNvPr id="1" name="Shape 538"/>
        <p:cNvGrpSpPr/>
        <p:nvPr/>
      </p:nvGrpSpPr>
      <p:grpSpPr>
        <a:xfrm>
          <a:off x="0" y="0"/>
          <a:ext cx="0" cy="0"/>
          <a:chOff x="0" y="0"/>
          <a:chExt cx="0" cy="0"/>
        </a:xfrm>
      </p:grpSpPr>
      <p:sp>
        <p:nvSpPr>
          <p:cNvPr id="539" name="Google Shape;539;p50"/>
          <p:cNvSpPr/>
          <p:nvPr/>
        </p:nvSpPr>
        <p:spPr>
          <a:xfrm>
            <a:off x="0" y="0"/>
            <a:ext cx="3308400" cy="5143500"/>
          </a:xfrm>
          <a:prstGeom prst="round1Rect">
            <a:avLst>
              <a:gd name="adj" fmla="val 12676"/>
            </a:avLst>
          </a:prstGeom>
          <a:solidFill>
            <a:srgbClr val="34A85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0" name="Google Shape;540;p50"/>
          <p:cNvGrpSpPr/>
          <p:nvPr/>
        </p:nvGrpSpPr>
        <p:grpSpPr>
          <a:xfrm>
            <a:off x="2454900" y="-4106"/>
            <a:ext cx="853500" cy="5144331"/>
            <a:chOff x="2454900" y="-4106"/>
            <a:chExt cx="853500" cy="5144331"/>
          </a:xfrm>
        </p:grpSpPr>
        <p:cxnSp>
          <p:nvCxnSpPr>
            <p:cNvPr id="541" name="Google Shape;541;p50"/>
            <p:cNvCxnSpPr/>
            <p:nvPr/>
          </p:nvCxnSpPr>
          <p:spPr>
            <a:xfrm rot="10800000">
              <a:off x="3308400" y="415225"/>
              <a:ext cx="0" cy="4725000"/>
            </a:xfrm>
            <a:prstGeom prst="straightConnector1">
              <a:avLst/>
            </a:prstGeom>
            <a:noFill/>
            <a:ln w="9525" cap="rnd" cmpd="sng">
              <a:solidFill>
                <a:schemeClr val="dk1"/>
              </a:solidFill>
              <a:prstDash val="solid"/>
              <a:round/>
              <a:headEnd type="none" w="sm" len="sm"/>
              <a:tailEnd type="none" w="sm" len="sm"/>
            </a:ln>
          </p:spPr>
        </p:cxnSp>
        <p:sp>
          <p:nvSpPr>
            <p:cNvPr id="542" name="Google Shape;542;p50"/>
            <p:cNvSpPr/>
            <p:nvPr/>
          </p:nvSpPr>
          <p:spPr>
            <a:xfrm>
              <a:off x="2454900" y="-4106"/>
              <a:ext cx="853500" cy="853200"/>
            </a:xfrm>
            <a:prstGeom prst="arc">
              <a:avLst>
                <a:gd name="adj1" fmla="val 16305926"/>
                <a:gd name="adj2" fmla="val 21548748"/>
              </a:avLst>
            </a:prstGeom>
            <a:noFill/>
            <a:ln w="9525" cap="rnd"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543" name="Google Shape;543;p50"/>
          <p:cNvSpPr/>
          <p:nvPr/>
        </p:nvSpPr>
        <p:spPr>
          <a:xfrm flipH="1">
            <a:off x="2458600" y="740950"/>
            <a:ext cx="6277200" cy="3686100"/>
          </a:xfrm>
          <a:prstGeom prst="roundRect">
            <a:avLst>
              <a:gd name="adj" fmla="val 3655"/>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50"/>
          <p:cNvSpPr txBox="1">
            <a:spLocks noGrp="1"/>
          </p:cNvSpPr>
          <p:nvPr>
            <p:ph type="ctrTitle"/>
          </p:nvPr>
        </p:nvSpPr>
        <p:spPr>
          <a:xfrm>
            <a:off x="383600" y="1686000"/>
            <a:ext cx="2071200" cy="1791300"/>
          </a:xfrm>
          <a:prstGeom prst="rect">
            <a:avLst/>
          </a:prstGeom>
        </p:spPr>
        <p:txBody>
          <a:bodyPr spcFirstLastPara="1" wrap="square" lIns="0" tIns="0" rIns="91425" bIns="0" anchor="ctr" anchorCtr="0">
            <a:no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2pPr>
            <a:lvl3pPr lvl="2"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3pPr>
            <a:lvl4pPr lvl="3"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4pPr>
            <a:lvl5pPr lvl="4"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5pPr>
            <a:lvl6pPr lvl="5"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6pPr>
            <a:lvl7pPr lvl="6"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7pPr>
            <a:lvl8pPr lvl="7"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8pPr>
            <a:lvl9pPr lvl="8"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9pPr>
          </a:lstStyle>
          <a:p>
            <a:endParaRPr/>
          </a:p>
        </p:txBody>
      </p:sp>
      <p:sp>
        <p:nvSpPr>
          <p:cNvPr id="545" name="Google Shape;545;p50"/>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546" name="Google Shape;546;p5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02 Agenda Blue">
  <p:cSld name="CUSTOM_3">
    <p:bg>
      <p:bgPr>
        <a:solidFill>
          <a:schemeClr val="lt1"/>
        </a:solidFill>
        <a:effectLst/>
      </p:bgPr>
    </p:bg>
    <p:spTree>
      <p:nvGrpSpPr>
        <p:cNvPr id="1" name="Shape 68"/>
        <p:cNvGrpSpPr/>
        <p:nvPr/>
      </p:nvGrpSpPr>
      <p:grpSpPr>
        <a:xfrm>
          <a:off x="0" y="0"/>
          <a:ext cx="0" cy="0"/>
          <a:chOff x="0" y="0"/>
          <a:chExt cx="0" cy="0"/>
        </a:xfrm>
      </p:grpSpPr>
      <p:sp>
        <p:nvSpPr>
          <p:cNvPr id="69" name="Google Shape;69;p6"/>
          <p:cNvSpPr/>
          <p:nvPr/>
        </p:nvSpPr>
        <p:spPr>
          <a:xfrm>
            <a:off x="0" y="0"/>
            <a:ext cx="3308400" cy="5143500"/>
          </a:xfrm>
          <a:prstGeom prst="round1Rect">
            <a:avLst>
              <a:gd name="adj" fmla="val 12676"/>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 name="Google Shape;70;p6"/>
          <p:cNvGrpSpPr/>
          <p:nvPr/>
        </p:nvGrpSpPr>
        <p:grpSpPr>
          <a:xfrm>
            <a:off x="2454900" y="-4106"/>
            <a:ext cx="853500" cy="5144331"/>
            <a:chOff x="2454900" y="-4106"/>
            <a:chExt cx="853500" cy="5144331"/>
          </a:xfrm>
        </p:grpSpPr>
        <p:cxnSp>
          <p:nvCxnSpPr>
            <p:cNvPr id="71" name="Google Shape;71;p6"/>
            <p:cNvCxnSpPr/>
            <p:nvPr/>
          </p:nvCxnSpPr>
          <p:spPr>
            <a:xfrm rot="10800000">
              <a:off x="3308400" y="415225"/>
              <a:ext cx="0" cy="4725000"/>
            </a:xfrm>
            <a:prstGeom prst="straightConnector1">
              <a:avLst/>
            </a:prstGeom>
            <a:noFill/>
            <a:ln w="9525" cap="rnd" cmpd="sng">
              <a:solidFill>
                <a:schemeClr val="accent4"/>
              </a:solidFill>
              <a:prstDash val="solid"/>
              <a:round/>
              <a:headEnd type="none" w="sm" len="sm"/>
              <a:tailEnd type="none" w="sm" len="sm"/>
            </a:ln>
          </p:spPr>
        </p:cxnSp>
        <p:sp>
          <p:nvSpPr>
            <p:cNvPr id="72" name="Google Shape;72;p6"/>
            <p:cNvSpPr/>
            <p:nvPr/>
          </p:nvSpPr>
          <p:spPr>
            <a:xfrm>
              <a:off x="2454900" y="-4106"/>
              <a:ext cx="853500" cy="853200"/>
            </a:xfrm>
            <a:prstGeom prst="arc">
              <a:avLst>
                <a:gd name="adj1" fmla="val 16305926"/>
                <a:gd name="adj2" fmla="val 21548748"/>
              </a:avLst>
            </a:prstGeom>
            <a:noFill/>
            <a:ln w="9525" cap="rnd"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grpSp>
      <p:sp>
        <p:nvSpPr>
          <p:cNvPr id="73" name="Google Shape;73;p6"/>
          <p:cNvSpPr/>
          <p:nvPr/>
        </p:nvSpPr>
        <p:spPr>
          <a:xfrm flipH="1">
            <a:off x="2458600" y="740950"/>
            <a:ext cx="6277200" cy="3686100"/>
          </a:xfrm>
          <a:prstGeom prst="roundRect">
            <a:avLst>
              <a:gd name="adj" fmla="val 3655"/>
            </a:avLst>
          </a:prstGeom>
          <a:solidFill>
            <a:srgbClr val="FFFFFF"/>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6"/>
          <p:cNvSpPr txBox="1">
            <a:spLocks noGrp="1"/>
          </p:cNvSpPr>
          <p:nvPr>
            <p:ph type="ctrTitle"/>
          </p:nvPr>
        </p:nvSpPr>
        <p:spPr>
          <a:xfrm>
            <a:off x="383600" y="1686000"/>
            <a:ext cx="2071200" cy="1791300"/>
          </a:xfrm>
          <a:prstGeom prst="rect">
            <a:avLst/>
          </a:prstGeom>
        </p:spPr>
        <p:txBody>
          <a:bodyPr spcFirstLastPara="1" wrap="square" lIns="0" tIns="0" rIns="91425" bIns="0" anchor="ctr" anchorCtr="0">
            <a:noAutofit/>
          </a:bodyPr>
          <a:lstStyle>
            <a:lvl1pPr lvl="0">
              <a:lnSpc>
                <a:spcPct val="90000"/>
              </a:lnSpc>
              <a:spcBef>
                <a:spcPts val="0"/>
              </a:spcBef>
              <a:spcAft>
                <a:spcPts val="0"/>
              </a:spcAft>
              <a:buClr>
                <a:schemeClr val="lt1"/>
              </a:buClr>
              <a:buSzPts val="3600"/>
              <a:buNone/>
              <a:defRPr sz="3600">
                <a:solidFill>
                  <a:schemeClr val="lt1"/>
                </a:solidFill>
              </a:defRPr>
            </a:lvl1pPr>
            <a:lvl2pPr lvl="1"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2pPr>
            <a:lvl3pPr lvl="2"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3pPr>
            <a:lvl4pPr lvl="3"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4pPr>
            <a:lvl5pPr lvl="4"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5pPr>
            <a:lvl6pPr lvl="5"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6pPr>
            <a:lvl7pPr lvl="6"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7pPr>
            <a:lvl8pPr lvl="7"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8pPr>
            <a:lvl9pPr lvl="8" algn="ctr">
              <a:lnSpc>
                <a:spcPct val="90000"/>
              </a:lnSpc>
              <a:spcBef>
                <a:spcPts val="0"/>
              </a:spcBef>
              <a:spcAft>
                <a:spcPts val="0"/>
              </a:spcAft>
              <a:buClr>
                <a:schemeClr val="lt1"/>
              </a:buClr>
              <a:buSzPts val="3600"/>
              <a:buFont typeface="Google Sans"/>
              <a:buNone/>
              <a:defRPr sz="3600">
                <a:solidFill>
                  <a:schemeClr val="lt1"/>
                </a:solidFill>
                <a:latin typeface="Google Sans"/>
                <a:ea typeface="Google Sans"/>
                <a:cs typeface="Google Sans"/>
                <a:sym typeface="Google Sans"/>
              </a:defRPr>
            </a:lvl9pPr>
          </a:lstStyle>
          <a:p>
            <a:endParaRPr/>
          </a:p>
        </p:txBody>
      </p:sp>
      <p:sp>
        <p:nvSpPr>
          <p:cNvPr id="75" name="Google Shape;75;p6"/>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76" name="Google Shape;76;p6"/>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47"/>
        <p:cNvGrpSpPr/>
        <p:nvPr/>
      </p:nvGrpSpPr>
      <p:grpSpPr>
        <a:xfrm>
          <a:off x="0" y="0"/>
          <a:ext cx="0" cy="0"/>
          <a:chOff x="0" y="0"/>
          <a:chExt cx="0" cy="0"/>
        </a:xfrm>
      </p:grpSpPr>
      <p:sp>
        <p:nvSpPr>
          <p:cNvPr id="548" name="Google Shape;548;p51"/>
          <p:cNvSpPr txBox="1">
            <a:spLocks noGrp="1"/>
          </p:cNvSpPr>
          <p:nvPr>
            <p:ph type="title"/>
          </p:nvPr>
        </p:nvSpPr>
        <p:spPr>
          <a:xfrm>
            <a:off x="311700" y="2150850"/>
            <a:ext cx="8520600" cy="841800"/>
          </a:xfrm>
          <a:prstGeom prst="rect">
            <a:avLst/>
          </a:prstGeom>
        </p:spPr>
        <p:txBody>
          <a:bodyPr spcFirstLastPara="1" wrap="square" lIns="0" tIns="0" rIns="0" bIns="0"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549" name="Google Shape;549;p5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Body Slide - Basic Text - Blue 9">
  <p:cSld name="TITLE_2_3_11">
    <p:spTree>
      <p:nvGrpSpPr>
        <p:cNvPr id="1" name="Shape 550"/>
        <p:cNvGrpSpPr/>
        <p:nvPr/>
      </p:nvGrpSpPr>
      <p:grpSpPr>
        <a:xfrm>
          <a:off x="0" y="0"/>
          <a:ext cx="0" cy="0"/>
          <a:chOff x="0" y="0"/>
          <a:chExt cx="0" cy="0"/>
        </a:xfrm>
      </p:grpSpPr>
      <p:sp>
        <p:nvSpPr>
          <p:cNvPr id="551" name="Google Shape;551;p52"/>
          <p:cNvSpPr txBox="1">
            <a:spLocks noGrp="1"/>
          </p:cNvSpPr>
          <p:nvPr>
            <p:ph type="body" idx="1"/>
          </p:nvPr>
        </p:nvSpPr>
        <p:spPr>
          <a:xfrm>
            <a:off x="344500" y="1957700"/>
            <a:ext cx="3946200" cy="1606800"/>
          </a:xfrm>
          <a:prstGeom prst="rect">
            <a:avLst/>
          </a:prstGeom>
          <a:noFill/>
          <a:ln>
            <a:noFill/>
          </a:ln>
        </p:spPr>
        <p:txBody>
          <a:bodyPr spcFirstLastPara="1" wrap="square" lIns="0" tIns="0" rIns="0" bIns="0" anchor="t" anchorCtr="0">
            <a:normAutofit/>
          </a:bodyPr>
          <a:lstStyle>
            <a:lvl1pPr marL="457200" marR="0" lvl="0"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1pPr>
            <a:lvl2pPr marL="914400" marR="0" lvl="1" indent="-285750" algn="l">
              <a:lnSpc>
                <a:spcPct val="130000"/>
              </a:lnSpc>
              <a:spcBef>
                <a:spcPts val="0"/>
              </a:spcBef>
              <a:spcAft>
                <a:spcPts val="0"/>
              </a:spcAft>
              <a:buClr>
                <a:srgbClr val="80868B"/>
              </a:buClr>
              <a:buSzPts val="900"/>
              <a:buFont typeface="Roboto"/>
              <a:buChar char="○"/>
              <a:defRPr sz="1100" b="0" i="0" u="none" strike="noStrike" cap="none">
                <a:solidFill>
                  <a:srgbClr val="5F6368"/>
                </a:solidFill>
                <a:latin typeface="Roboto"/>
                <a:ea typeface="Roboto"/>
                <a:cs typeface="Roboto"/>
                <a:sym typeface="Roboto"/>
              </a:defRPr>
            </a:lvl2pPr>
            <a:lvl3pPr marL="1371600" marR="0" lvl="2"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3pPr>
            <a:lvl4pPr marL="1828800" marR="0" lvl="3"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4pPr>
            <a:lvl5pPr marL="2286000" marR="0" lvl="4"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5pPr>
            <a:lvl6pPr marL="2743200" marR="0" lvl="5"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6pPr>
            <a:lvl7pPr marL="3200400" marR="0" lvl="6"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7pPr>
            <a:lvl8pPr marL="3657600" marR="0" lvl="7"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8pPr>
            <a:lvl9pPr marL="4114800" marR="0" lvl="8" indent="-298450" algn="l">
              <a:lnSpc>
                <a:spcPct val="130000"/>
              </a:lnSpc>
              <a:spcBef>
                <a:spcPts val="0"/>
              </a:spcBef>
              <a:spcAft>
                <a:spcPts val="0"/>
              </a:spcAft>
              <a:buClr>
                <a:srgbClr val="5F6368"/>
              </a:buClr>
              <a:buSzPts val="1100"/>
              <a:buFont typeface="Roboto"/>
              <a:buChar char="■"/>
              <a:defRPr sz="1100" b="0" i="0" u="none" strike="noStrike" cap="none">
                <a:solidFill>
                  <a:srgbClr val="5F6368"/>
                </a:solidFill>
                <a:latin typeface="Roboto"/>
                <a:ea typeface="Roboto"/>
                <a:cs typeface="Roboto"/>
                <a:sym typeface="Roboto"/>
              </a:defRPr>
            </a:lvl9pPr>
          </a:lstStyle>
          <a:p>
            <a:endParaRPr/>
          </a:p>
        </p:txBody>
      </p:sp>
      <p:sp>
        <p:nvSpPr>
          <p:cNvPr id="552" name="Google Shape;552;p52"/>
          <p:cNvSpPr/>
          <p:nvPr/>
        </p:nvSpPr>
        <p:spPr>
          <a:xfrm>
            <a:off x="426300" y="492975"/>
            <a:ext cx="7797000" cy="414300"/>
          </a:xfrm>
          <a:prstGeom prst="rect">
            <a:avLst/>
          </a:prstGeom>
          <a:noFill/>
          <a:ln>
            <a:noFill/>
          </a:ln>
        </p:spPr>
        <p:txBody>
          <a:bodyPr spcFirstLastPara="1" wrap="square" lIns="19050" tIns="19050" rIns="19050" bIns="19050" anchor="t" anchorCtr="0">
            <a:noAutofit/>
          </a:bodyPr>
          <a:lstStyle/>
          <a:p>
            <a:pPr marL="0" marR="0" lvl="0" indent="0" algn="l" rtl="0">
              <a:lnSpc>
                <a:spcPct val="90000"/>
              </a:lnSpc>
              <a:spcBef>
                <a:spcPts val="0"/>
              </a:spcBef>
              <a:spcAft>
                <a:spcPts val="0"/>
              </a:spcAft>
              <a:buClr>
                <a:schemeClr val="dk1"/>
              </a:buClr>
              <a:buSzPts val="1100"/>
              <a:buFont typeface="Arial"/>
              <a:buNone/>
            </a:pPr>
            <a:endParaRPr sz="2400" b="0" i="0" u="none" strike="noStrike" cap="none">
              <a:solidFill>
                <a:srgbClr val="3C4043"/>
              </a:solidFill>
              <a:latin typeface="Google Sans"/>
              <a:ea typeface="Google Sans"/>
              <a:cs typeface="Google Sans"/>
              <a:sym typeface="Google Sans"/>
            </a:endParaRPr>
          </a:p>
        </p:txBody>
      </p:sp>
      <p:sp>
        <p:nvSpPr>
          <p:cNvPr id="553" name="Google Shape;553;p52"/>
          <p:cNvSpPr txBox="1">
            <a:spLocks noGrp="1"/>
          </p:cNvSpPr>
          <p:nvPr>
            <p:ph type="title"/>
          </p:nvPr>
        </p:nvSpPr>
        <p:spPr>
          <a:xfrm>
            <a:off x="344501" y="264375"/>
            <a:ext cx="7797000" cy="414300"/>
          </a:xfrm>
          <a:prstGeom prst="rect">
            <a:avLst/>
          </a:prstGeom>
          <a:noFill/>
          <a:ln>
            <a:noFill/>
          </a:ln>
        </p:spPr>
        <p:txBody>
          <a:bodyPr spcFirstLastPara="1" wrap="square" lIns="0" tIns="0" rIns="0" bIns="0" anchor="t" anchorCtr="0">
            <a:normAutofit/>
          </a:bodyPr>
          <a:lstStyle>
            <a:lvl1pPr marR="0" lvl="0" algn="l">
              <a:lnSpc>
                <a:spcPct val="90000"/>
              </a:lnSpc>
              <a:spcBef>
                <a:spcPts val="0"/>
              </a:spcBef>
              <a:spcAft>
                <a:spcPts val="0"/>
              </a:spcAft>
              <a:buClr>
                <a:schemeClr val="dk1"/>
              </a:buClr>
              <a:buSzPts val="1100"/>
              <a:buFont typeface="Arial"/>
              <a:buNone/>
              <a:defRPr sz="2400" b="0" i="0" u="none" strike="noStrike" cap="none">
                <a:solidFill>
                  <a:srgbClr val="3C4043"/>
                </a:solidFill>
                <a:latin typeface="Google Sans"/>
                <a:ea typeface="Google Sans"/>
                <a:cs typeface="Google Sans"/>
                <a:sym typeface="Google Sans"/>
              </a:defRPr>
            </a:lvl1pPr>
            <a:lvl2pPr marR="0" lvl="1"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2pPr>
            <a:lvl3pPr marR="0" lvl="2"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3pPr>
            <a:lvl4pPr marR="0" lvl="3"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4pPr>
            <a:lvl5pPr marR="0" lvl="4"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5pPr>
            <a:lvl6pPr marR="0" lvl="5"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6pPr>
            <a:lvl7pPr marR="0" lvl="6"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7pPr>
            <a:lvl8pPr marR="0" lvl="7"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8pPr>
            <a:lvl9pPr marR="0" lvl="8" algn="ctr">
              <a:lnSpc>
                <a:spcPct val="100000"/>
              </a:lnSpc>
              <a:spcBef>
                <a:spcPts val="0"/>
              </a:spcBef>
              <a:spcAft>
                <a:spcPts val="0"/>
              </a:spcAft>
              <a:buClr>
                <a:srgbClr val="000000"/>
              </a:buClr>
              <a:buSzPts val="4200"/>
              <a:buFont typeface="Helvetica Neue Light"/>
              <a:buNone/>
              <a:defRPr sz="4200" b="0" i="0" u="none" strike="noStrike" cap="none">
                <a:solidFill>
                  <a:srgbClr val="000000"/>
                </a:solidFill>
                <a:latin typeface="Helvetica Neue Light"/>
                <a:ea typeface="Helvetica Neue Light"/>
                <a:cs typeface="Helvetica Neue Light"/>
                <a:sym typeface="Helvetica Neue Light"/>
              </a:defRPr>
            </a:lvl9pPr>
          </a:lstStyle>
          <a:p>
            <a:endParaRPr/>
          </a:p>
        </p:txBody>
      </p:sp>
      <p:sp>
        <p:nvSpPr>
          <p:cNvPr id="554" name="Google Shape;554;p52"/>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solidFill>
                  <a:srgbClr val="5F6368"/>
                </a:solidFill>
              </a:defRPr>
            </a:lvl1pPr>
            <a:lvl2pPr lvl="1">
              <a:buNone/>
              <a:defRPr>
                <a:solidFill>
                  <a:srgbClr val="5F6368"/>
                </a:solidFill>
              </a:defRPr>
            </a:lvl2pPr>
            <a:lvl3pPr lvl="2">
              <a:buNone/>
              <a:defRPr>
                <a:solidFill>
                  <a:srgbClr val="5F6368"/>
                </a:solidFill>
              </a:defRPr>
            </a:lvl3pPr>
            <a:lvl4pPr lvl="3">
              <a:buNone/>
              <a:defRPr>
                <a:solidFill>
                  <a:srgbClr val="5F6368"/>
                </a:solidFill>
              </a:defRPr>
            </a:lvl4pPr>
            <a:lvl5pPr lvl="4">
              <a:buNone/>
              <a:defRPr>
                <a:solidFill>
                  <a:srgbClr val="5F6368"/>
                </a:solidFill>
              </a:defRPr>
            </a:lvl5pPr>
            <a:lvl6pPr lvl="5">
              <a:buNone/>
              <a:defRPr>
                <a:solidFill>
                  <a:srgbClr val="5F6368"/>
                </a:solidFill>
              </a:defRPr>
            </a:lvl6pPr>
            <a:lvl7pPr lvl="6">
              <a:buNone/>
              <a:defRPr>
                <a:solidFill>
                  <a:srgbClr val="5F6368"/>
                </a:solidFill>
              </a:defRPr>
            </a:lvl7pPr>
            <a:lvl8pPr lvl="7">
              <a:buNone/>
              <a:defRPr>
                <a:solidFill>
                  <a:srgbClr val="5F6368"/>
                </a:solidFill>
              </a:defRPr>
            </a:lvl8pPr>
            <a:lvl9pPr lvl="8">
              <a:buNone/>
              <a:defRPr>
                <a:solidFill>
                  <a:srgbClr val="5F6368"/>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04 Body  2">
  <p:cSld name="TITLE_2_3">
    <p:spTree>
      <p:nvGrpSpPr>
        <p:cNvPr id="1" name="Shape 555"/>
        <p:cNvGrpSpPr/>
        <p:nvPr/>
      </p:nvGrpSpPr>
      <p:grpSpPr>
        <a:xfrm>
          <a:off x="0" y="0"/>
          <a:ext cx="0" cy="0"/>
          <a:chOff x="0" y="0"/>
          <a:chExt cx="0" cy="0"/>
        </a:xfrm>
      </p:grpSpPr>
      <p:sp>
        <p:nvSpPr>
          <p:cNvPr id="556" name="Google Shape;556;p53"/>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557" name="Google Shape;557;p53"/>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558" name="Google Shape;558;p53"/>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559" name="Google Shape;559;p53"/>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showMasterSp="0" matchingName="02 • Headline">
  <p:cSld name="Title Slide_1">
    <p:bg>
      <p:bgPr>
        <a:solidFill>
          <a:srgbClr val="FFFFFF"/>
        </a:solidFill>
        <a:effectLst/>
      </p:bgPr>
    </p:bg>
    <p:spTree>
      <p:nvGrpSpPr>
        <p:cNvPr id="1" name="Shape 560"/>
        <p:cNvGrpSpPr/>
        <p:nvPr/>
      </p:nvGrpSpPr>
      <p:grpSpPr>
        <a:xfrm>
          <a:off x="0" y="0"/>
          <a:ext cx="0" cy="0"/>
          <a:chOff x="0" y="0"/>
          <a:chExt cx="0" cy="0"/>
        </a:xfrm>
      </p:grpSpPr>
      <p:sp>
        <p:nvSpPr>
          <p:cNvPr id="561" name="Google Shape;561;p54"/>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07 Body ">
  <p:cSld name="TITLE_2_2_1">
    <p:spTree>
      <p:nvGrpSpPr>
        <p:cNvPr id="1" name="Shape 562"/>
        <p:cNvGrpSpPr/>
        <p:nvPr/>
      </p:nvGrpSpPr>
      <p:grpSpPr>
        <a:xfrm>
          <a:off x="0" y="0"/>
          <a:ext cx="0" cy="0"/>
          <a:chOff x="0" y="0"/>
          <a:chExt cx="0" cy="0"/>
        </a:xfrm>
      </p:grpSpPr>
      <p:sp>
        <p:nvSpPr>
          <p:cNvPr id="563" name="Google Shape;563;p55"/>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564" name="Google Shape;564;p55"/>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565" name="Google Shape;565;p55"/>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566" name="Google Shape;566;p55"/>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
        <p:nvSpPr>
          <p:cNvPr id="567" name="Google Shape;567;p55"/>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568" name="Google Shape;568;p55"/>
          <p:cNvSpPr txBox="1">
            <a:spLocks noGrp="1"/>
          </p:cNvSpPr>
          <p:nvPr>
            <p:ph type="subTitle" idx="4"/>
          </p:nvPr>
        </p:nvSpPr>
        <p:spPr>
          <a:xfrm>
            <a:off x="408225" y="4855857"/>
            <a:ext cx="7700100" cy="137400"/>
          </a:xfrm>
          <a:prstGeom prst="rect">
            <a:avLst/>
          </a:prstGeom>
        </p:spPr>
        <p:txBody>
          <a:bodyPr spcFirstLastPara="1" wrap="square" lIns="0" tIns="0" rIns="0" bIns="0" anchor="b" anchorCtr="0">
            <a:noAutofit/>
          </a:bodyPr>
          <a:lstStyle>
            <a:lvl1pPr lvl="0">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1pPr>
            <a:lvl2pPr lvl="1">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2pPr>
            <a:lvl3pPr lvl="2">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3pPr>
            <a:lvl4pPr lvl="3">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4pPr>
            <a:lvl5pPr lvl="4">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5pPr>
            <a:lvl6pPr lvl="5">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6pPr>
            <a:lvl7pPr lvl="6">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7pPr>
            <a:lvl8pPr lvl="7">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8pPr>
            <a:lvl9pPr lvl="8">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Blank 1">
  <p:cSld name="Blank">
    <p:spTree>
      <p:nvGrpSpPr>
        <p:cNvPr id="1" name="Shape 569"/>
        <p:cNvGrpSpPr/>
        <p:nvPr/>
      </p:nvGrpSpPr>
      <p:grpSpPr>
        <a:xfrm>
          <a:off x="0" y="0"/>
          <a:ext cx="0" cy="0"/>
          <a:chOff x="0" y="0"/>
          <a:chExt cx="0" cy="0"/>
        </a:xfrm>
      </p:grpSpPr>
      <p:grpSp>
        <p:nvGrpSpPr>
          <p:cNvPr id="570" name="Google Shape;570;p56"/>
          <p:cNvGrpSpPr/>
          <p:nvPr/>
        </p:nvGrpSpPr>
        <p:grpSpPr>
          <a:xfrm>
            <a:off x="8469122" y="4803781"/>
            <a:ext cx="420491" cy="137010"/>
            <a:chOff x="0" y="0"/>
            <a:chExt cx="2077525" cy="676925"/>
          </a:xfrm>
        </p:grpSpPr>
        <p:sp>
          <p:nvSpPr>
            <p:cNvPr id="571" name="Google Shape;571;p56"/>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72" name="Google Shape;572;p56"/>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73" name="Google Shape;573;p56"/>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74" name="Google Shape;574;p56"/>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75" name="Google Shape;575;p56"/>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sp>
          <p:nvSpPr>
            <p:cNvPr id="576" name="Google Shape;576;p56"/>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AEB3B7"/>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595959"/>
                </a:solidFill>
                <a:latin typeface="Arial"/>
                <a:ea typeface="Arial"/>
                <a:cs typeface="Arial"/>
                <a:sym typeface="Arial"/>
              </a:endParaRPr>
            </a:p>
          </p:txBody>
        </p:sp>
      </p:gr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04 Body  3">
  <p:cSld name="TITLE_2_4">
    <p:spTree>
      <p:nvGrpSpPr>
        <p:cNvPr id="1" name="Shape 577"/>
        <p:cNvGrpSpPr/>
        <p:nvPr/>
      </p:nvGrpSpPr>
      <p:grpSpPr>
        <a:xfrm>
          <a:off x="0" y="0"/>
          <a:ext cx="0" cy="0"/>
          <a:chOff x="0" y="0"/>
          <a:chExt cx="0" cy="0"/>
        </a:xfrm>
      </p:grpSpPr>
      <p:sp>
        <p:nvSpPr>
          <p:cNvPr id="578" name="Google Shape;578;p57"/>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579" name="Google Shape;579;p57"/>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580" name="Google Shape;580;p57"/>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581" name="Google Shape;581;p57"/>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
        <p:nvSpPr>
          <p:cNvPr id="582" name="Google Shape;582;p57"/>
          <p:cNvSpPr txBox="1">
            <a:spLocks noGrp="1"/>
          </p:cNvSpPr>
          <p:nvPr>
            <p:ph type="sldNum" idx="12"/>
          </p:nvPr>
        </p:nvSpPr>
        <p:spPr>
          <a:xfrm>
            <a:off x="8431219" y="213787"/>
            <a:ext cx="548700" cy="393600"/>
          </a:xfrm>
          <a:prstGeom prst="rect">
            <a:avLst/>
          </a:prstGeom>
        </p:spPr>
        <p:txBody>
          <a:bodyPr spcFirstLastPara="1" wrap="square" lIns="91425" tIns="91425" rIns="91425" bIns="91425" anchor="t" anchorCtr="0">
            <a:noAutofit/>
          </a:bodyPr>
          <a:lstStyle>
            <a:lvl1pPr lvl="0" algn="r">
              <a:buNone/>
              <a:defRPr sz="600">
                <a:solidFill>
                  <a:srgbClr val="80868B"/>
                </a:solidFill>
                <a:latin typeface="Roboto"/>
                <a:ea typeface="Roboto"/>
                <a:cs typeface="Roboto"/>
                <a:sym typeface="Roboto"/>
              </a:defRPr>
            </a:lvl1pPr>
            <a:lvl2pPr lvl="1" algn="r">
              <a:buNone/>
              <a:defRPr sz="600">
                <a:solidFill>
                  <a:srgbClr val="80868B"/>
                </a:solidFill>
                <a:latin typeface="Roboto"/>
                <a:ea typeface="Roboto"/>
                <a:cs typeface="Roboto"/>
                <a:sym typeface="Roboto"/>
              </a:defRPr>
            </a:lvl2pPr>
            <a:lvl3pPr lvl="2" algn="r">
              <a:buNone/>
              <a:defRPr sz="600">
                <a:solidFill>
                  <a:srgbClr val="80868B"/>
                </a:solidFill>
                <a:latin typeface="Roboto"/>
                <a:ea typeface="Roboto"/>
                <a:cs typeface="Roboto"/>
                <a:sym typeface="Roboto"/>
              </a:defRPr>
            </a:lvl3pPr>
            <a:lvl4pPr lvl="3" algn="r">
              <a:buNone/>
              <a:defRPr sz="600">
                <a:solidFill>
                  <a:srgbClr val="80868B"/>
                </a:solidFill>
                <a:latin typeface="Roboto"/>
                <a:ea typeface="Roboto"/>
                <a:cs typeface="Roboto"/>
                <a:sym typeface="Roboto"/>
              </a:defRPr>
            </a:lvl4pPr>
            <a:lvl5pPr lvl="4" algn="r">
              <a:buNone/>
              <a:defRPr sz="600">
                <a:solidFill>
                  <a:srgbClr val="80868B"/>
                </a:solidFill>
                <a:latin typeface="Roboto"/>
                <a:ea typeface="Roboto"/>
                <a:cs typeface="Roboto"/>
                <a:sym typeface="Roboto"/>
              </a:defRPr>
            </a:lvl5pPr>
            <a:lvl6pPr lvl="5" algn="r">
              <a:buNone/>
              <a:defRPr sz="600">
                <a:solidFill>
                  <a:srgbClr val="80868B"/>
                </a:solidFill>
                <a:latin typeface="Roboto"/>
                <a:ea typeface="Roboto"/>
                <a:cs typeface="Roboto"/>
                <a:sym typeface="Roboto"/>
              </a:defRPr>
            </a:lvl6pPr>
            <a:lvl7pPr lvl="6" algn="r">
              <a:buNone/>
              <a:defRPr sz="600">
                <a:solidFill>
                  <a:srgbClr val="80868B"/>
                </a:solidFill>
                <a:latin typeface="Roboto"/>
                <a:ea typeface="Roboto"/>
                <a:cs typeface="Roboto"/>
                <a:sym typeface="Roboto"/>
              </a:defRPr>
            </a:lvl7pPr>
            <a:lvl8pPr lvl="7" algn="r">
              <a:buNone/>
              <a:defRPr sz="600">
                <a:solidFill>
                  <a:srgbClr val="80868B"/>
                </a:solidFill>
                <a:latin typeface="Roboto"/>
                <a:ea typeface="Roboto"/>
                <a:cs typeface="Roboto"/>
                <a:sym typeface="Roboto"/>
              </a:defRPr>
            </a:lvl8pPr>
            <a:lvl9pPr lvl="8" algn="r">
              <a:buNone/>
              <a:defRPr sz="600">
                <a:solidFill>
                  <a:srgbClr val="80868B"/>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83"/>
        <p:cNvGrpSpPr/>
        <p:nvPr/>
      </p:nvGrpSpPr>
      <p:grpSpPr>
        <a:xfrm>
          <a:off x="0" y="0"/>
          <a:ext cx="0" cy="0"/>
          <a:chOff x="0" y="0"/>
          <a:chExt cx="0" cy="0"/>
        </a:xfrm>
      </p:grpSpPr>
      <p:sp>
        <p:nvSpPr>
          <p:cNvPr id="584" name="Google Shape;584;p5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Opening">
  <p:cSld name="TITLE_AND_BODY_8">
    <p:spTree>
      <p:nvGrpSpPr>
        <p:cNvPr id="1" name="Shape 585"/>
        <p:cNvGrpSpPr/>
        <p:nvPr/>
      </p:nvGrpSpPr>
      <p:grpSpPr>
        <a:xfrm>
          <a:off x="0" y="0"/>
          <a:ext cx="0" cy="0"/>
          <a:chOff x="0" y="0"/>
          <a:chExt cx="0" cy="0"/>
        </a:xfrm>
      </p:grpSpPr>
      <p:sp>
        <p:nvSpPr>
          <p:cNvPr id="586" name="Google Shape;586;p5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05 Simple slide YouTube">
  <p:cSld name="TITLE_2_3_12">
    <p:spTree>
      <p:nvGrpSpPr>
        <p:cNvPr id="1" name="Shape 587"/>
        <p:cNvGrpSpPr/>
        <p:nvPr/>
      </p:nvGrpSpPr>
      <p:grpSpPr>
        <a:xfrm>
          <a:off x="0" y="0"/>
          <a:ext cx="0" cy="0"/>
          <a:chOff x="0" y="0"/>
          <a:chExt cx="0" cy="0"/>
        </a:xfrm>
      </p:grpSpPr>
      <p:sp>
        <p:nvSpPr>
          <p:cNvPr id="588" name="Google Shape;588;p60"/>
          <p:cNvSpPr txBox="1">
            <a:spLocks noGrp="1"/>
          </p:cNvSpPr>
          <p:nvPr>
            <p:ph type="subTitle" idx="1"/>
          </p:nvPr>
        </p:nvSpPr>
        <p:spPr>
          <a:xfrm>
            <a:off x="404171" y="1388556"/>
            <a:ext cx="8331300" cy="33939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589" name="Google Shape;589;p60"/>
          <p:cNvSpPr txBox="1">
            <a:spLocks noGrp="1"/>
          </p:cNvSpPr>
          <p:nvPr>
            <p:ph type="ctrTitle"/>
          </p:nvPr>
        </p:nvSpPr>
        <p:spPr>
          <a:xfrm>
            <a:off x="404171"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Font typeface="YouTube Sans Black"/>
              <a:buNone/>
              <a:defRPr sz="2400" b="0">
                <a:latin typeface="YouTube Sans Black"/>
                <a:ea typeface="YouTube Sans Black"/>
                <a:cs typeface="YouTube Sans Black"/>
                <a:sym typeface="YouTube Sans Black"/>
              </a:defRPr>
            </a:lvl1pPr>
            <a:lvl2pPr lvl="1"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2pPr>
            <a:lvl3pPr lvl="2"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3pPr>
            <a:lvl4pPr lvl="3"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4pPr>
            <a:lvl5pPr lvl="4"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5pPr>
            <a:lvl6pPr lvl="5"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6pPr>
            <a:lvl7pPr lvl="6"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7pPr>
            <a:lvl8pPr lvl="7"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8pPr>
            <a:lvl9pPr lvl="8" algn="ctr">
              <a:spcBef>
                <a:spcPts val="0"/>
              </a:spcBef>
              <a:spcAft>
                <a:spcPts val="0"/>
              </a:spcAft>
              <a:buSzPts val="2400"/>
              <a:buFont typeface="YouTube Sans Black"/>
              <a:buNone/>
              <a:defRPr sz="2400">
                <a:latin typeface="YouTube Sans Black"/>
                <a:ea typeface="YouTube Sans Black"/>
                <a:cs typeface="YouTube Sans Black"/>
                <a:sym typeface="YouTube Sans Black"/>
              </a:defRPr>
            </a:lvl9pPr>
          </a:lstStyle>
          <a:p>
            <a:endParaRPr/>
          </a:p>
        </p:txBody>
      </p:sp>
      <p:sp>
        <p:nvSpPr>
          <p:cNvPr id="590" name="Google Shape;590;p60"/>
          <p:cNvSpPr txBox="1">
            <a:spLocks noGrp="1"/>
          </p:cNvSpPr>
          <p:nvPr>
            <p:ph type="subTitle" idx="2"/>
          </p:nvPr>
        </p:nvSpPr>
        <p:spPr>
          <a:xfrm>
            <a:off x="408225" y="284675"/>
            <a:ext cx="73380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
        <p:nvSpPr>
          <p:cNvPr id="591" name="Google Shape;591;p60"/>
          <p:cNvSpPr txBox="1">
            <a:spLocks noGrp="1"/>
          </p:cNvSpPr>
          <p:nvPr>
            <p:ph type="subTitle" idx="3"/>
          </p:nvPr>
        </p:nvSpPr>
        <p:spPr>
          <a:xfrm>
            <a:off x="404171"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592" name="Google Shape;592;p60"/>
          <p:cNvSpPr txBox="1">
            <a:spLocks noGrp="1"/>
          </p:cNvSpPr>
          <p:nvPr>
            <p:ph type="subTitle" idx="4"/>
          </p:nvPr>
        </p:nvSpPr>
        <p:spPr>
          <a:xfrm>
            <a:off x="408225" y="4880449"/>
            <a:ext cx="7547700" cy="137400"/>
          </a:xfrm>
          <a:prstGeom prst="rect">
            <a:avLst/>
          </a:prstGeom>
        </p:spPr>
        <p:txBody>
          <a:bodyPr spcFirstLastPara="1" wrap="square" lIns="0" tIns="0" rIns="0" bIns="0" anchor="b" anchorCtr="0">
            <a:noAutofit/>
          </a:bodyPr>
          <a:lstStyle>
            <a:lvl1pPr lvl="0">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1pPr>
            <a:lvl2pPr lvl="1">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2pPr>
            <a:lvl3pPr lvl="2">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3pPr>
            <a:lvl4pPr lvl="3">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4pPr>
            <a:lvl5pPr lvl="4">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5pPr>
            <a:lvl6pPr lvl="5">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6pPr>
            <a:lvl7pPr lvl="6">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7pPr>
            <a:lvl8pPr lvl="7">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8pPr>
            <a:lvl9pPr lvl="8">
              <a:spcBef>
                <a:spcPts val="0"/>
              </a:spcBef>
              <a:spcAft>
                <a:spcPts val="0"/>
              </a:spcAft>
              <a:buClr>
                <a:srgbClr val="80868B"/>
              </a:buClr>
              <a:buSzPts val="600"/>
              <a:buFont typeface="Roboto"/>
              <a:buNone/>
              <a:defRPr sz="600">
                <a:solidFill>
                  <a:srgbClr val="80868B"/>
                </a:solidFill>
                <a:latin typeface="Roboto"/>
                <a:ea typeface="Roboto"/>
                <a:cs typeface="Roboto"/>
                <a:sym typeface="Roboto"/>
              </a:defRPr>
            </a:lvl9pPr>
          </a:lstStyle>
          <a:p>
            <a:endParaRPr/>
          </a:p>
        </p:txBody>
      </p:sp>
      <p:sp>
        <p:nvSpPr>
          <p:cNvPr id="593" name="Google Shape;593;p6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extLst>
    <p:ext uri="{DCECCB84-F9BA-43D5-87BE-67443E8EF086}">
      <p15:sldGuideLst xmlns:p15="http://schemas.microsoft.com/office/powerpoint/2012/main">
        <p15:guide id="1" orient="horz" pos="487">
          <p15:clr>
            <a:srgbClr val="E46962"/>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03 Divider slide Google Blue">
  <p:cSld name="CUSTOM_4">
    <p:spTree>
      <p:nvGrpSpPr>
        <p:cNvPr id="1" name="Shape 77"/>
        <p:cNvGrpSpPr/>
        <p:nvPr/>
      </p:nvGrpSpPr>
      <p:grpSpPr>
        <a:xfrm>
          <a:off x="0" y="0"/>
          <a:ext cx="0" cy="0"/>
          <a:chOff x="0" y="0"/>
          <a:chExt cx="0" cy="0"/>
        </a:xfrm>
      </p:grpSpPr>
      <p:sp>
        <p:nvSpPr>
          <p:cNvPr id="78" name="Google Shape;78;p7"/>
          <p:cNvSpPr/>
          <p:nvPr/>
        </p:nvSpPr>
        <p:spPr>
          <a:xfrm>
            <a:off x="8294175" y="4709300"/>
            <a:ext cx="632700" cy="362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79" name="Google Shape;79;p7"/>
          <p:cNvSpPr/>
          <p:nvPr/>
        </p:nvSpPr>
        <p:spPr>
          <a:xfrm>
            <a:off x="408225" y="385525"/>
            <a:ext cx="5427000" cy="4396800"/>
          </a:xfrm>
          <a:prstGeom prst="roundRect">
            <a:avLst>
              <a:gd name="adj" fmla="val 2185"/>
            </a:avLst>
          </a:pr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0" name="Google Shape;80;p7"/>
          <p:cNvSpPr/>
          <p:nvPr/>
        </p:nvSpPr>
        <p:spPr>
          <a:xfrm>
            <a:off x="1858275" y="385525"/>
            <a:ext cx="68775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81" name="Google Shape;81;p7"/>
          <p:cNvSpPr txBox="1">
            <a:spLocks noGrp="1"/>
          </p:cNvSpPr>
          <p:nvPr>
            <p:ph type="subTitle" idx="1"/>
          </p:nvPr>
        </p:nvSpPr>
        <p:spPr>
          <a:xfrm>
            <a:off x="2297546" y="4133400"/>
            <a:ext cx="61050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82" name="Google Shape;82;p7"/>
          <p:cNvSpPr txBox="1">
            <a:spLocks noGrp="1"/>
          </p:cNvSpPr>
          <p:nvPr>
            <p:ph type="ctrTitle"/>
          </p:nvPr>
        </p:nvSpPr>
        <p:spPr>
          <a:xfrm>
            <a:off x="2260400" y="1540683"/>
            <a:ext cx="61647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sz="48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83" name="Google Shape;83;p7"/>
          <p:cNvGrpSpPr/>
          <p:nvPr/>
        </p:nvGrpSpPr>
        <p:grpSpPr>
          <a:xfrm>
            <a:off x="2297541" y="1028734"/>
            <a:ext cx="839907" cy="273855"/>
            <a:chOff x="827088" y="2417763"/>
            <a:chExt cx="8432797" cy="2749551"/>
          </a:xfrm>
        </p:grpSpPr>
        <p:sp>
          <p:nvSpPr>
            <p:cNvPr id="84" name="Google Shape;84;p7"/>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85" name="Google Shape;85;p7"/>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86" name="Google Shape;86;p7"/>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87" name="Google Shape;87;p7"/>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88" name="Google Shape;88;p7"/>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89" name="Google Shape;89;p7"/>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90" name="Google Shape;90;p7"/>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91" name="Google Shape;91;p7"/>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594"/>
        <p:cNvGrpSpPr/>
        <p:nvPr/>
      </p:nvGrpSpPr>
      <p:grpSpPr>
        <a:xfrm>
          <a:off x="0" y="0"/>
          <a:ext cx="0" cy="0"/>
          <a:chOff x="0" y="0"/>
          <a:chExt cx="0" cy="0"/>
        </a:xfrm>
      </p:grpSpPr>
      <p:pic>
        <p:nvPicPr>
          <p:cNvPr id="595" name="Google Shape;595;p61"/>
          <p:cNvPicPr preferRelativeResize="0"/>
          <p:nvPr/>
        </p:nvPicPr>
        <p:blipFill rotWithShape="1">
          <a:blip r:embed="rId2">
            <a:alphaModFix/>
          </a:blip>
          <a:srcRect r="60496" b="44607"/>
          <a:stretch/>
        </p:blipFill>
        <p:spPr>
          <a:xfrm>
            <a:off x="7398125" y="3406650"/>
            <a:ext cx="1745874" cy="1736851"/>
          </a:xfrm>
          <a:prstGeom prst="rect">
            <a:avLst/>
          </a:prstGeom>
          <a:noFill/>
          <a:ln>
            <a:noFill/>
          </a:ln>
        </p:spPr>
      </p:pic>
      <p:sp>
        <p:nvSpPr>
          <p:cNvPr id="596" name="Google Shape;596;p61"/>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Blank with footer">
  <p:cSld name="CUSTOM_1_4_1">
    <p:spTree>
      <p:nvGrpSpPr>
        <p:cNvPr id="1" name="Shape 597"/>
        <p:cNvGrpSpPr/>
        <p:nvPr/>
      </p:nvGrpSpPr>
      <p:grpSpPr>
        <a:xfrm>
          <a:off x="0" y="0"/>
          <a:ext cx="0" cy="0"/>
          <a:chOff x="0" y="0"/>
          <a:chExt cx="0" cy="0"/>
        </a:xfrm>
      </p:grpSpPr>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showMasterSp="0" matchingName="Blank 2">
  <p:cSld name="TITLE_AND_BODY_9">
    <p:spTree>
      <p:nvGrpSpPr>
        <p:cNvPr id="1" name="Shape 598"/>
        <p:cNvGrpSpPr/>
        <p:nvPr/>
      </p:nvGrpSpPr>
      <p:grpSpPr>
        <a:xfrm>
          <a:off x="0" y="0"/>
          <a:ext cx="0" cy="0"/>
          <a:chOff x="0" y="0"/>
          <a:chExt cx="0" cy="0"/>
        </a:xfrm>
      </p:grpSpPr>
      <p:sp>
        <p:nvSpPr>
          <p:cNvPr id="599" name="Google Shape;599;p63"/>
          <p:cNvSpPr txBox="1">
            <a:spLocks noGrp="1"/>
          </p:cNvSpPr>
          <p:nvPr>
            <p:ph type="sldNum" idx="12"/>
          </p:nvPr>
        </p:nvSpPr>
        <p:spPr>
          <a:xfrm>
            <a:off x="4499249" y="3911468"/>
            <a:ext cx="142800" cy="159900"/>
          </a:xfrm>
          <a:prstGeom prst="rect">
            <a:avLst/>
          </a:prstGeom>
          <a:noFill/>
          <a:ln>
            <a:noFill/>
          </a:ln>
        </p:spPr>
        <p:txBody>
          <a:bodyPr spcFirstLastPara="1" wrap="square" lIns="10925" tIns="10925" rIns="10925" bIns="10925" anchor="t" anchorCtr="0">
            <a:noAutofit/>
          </a:bodyPr>
          <a:lstStyle>
            <a:lvl1pPr marL="0" marR="0" lvl="0"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1pPr>
            <a:lvl2pPr marL="0" marR="0" lvl="1"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2pPr>
            <a:lvl3pPr marL="0" marR="0" lvl="2"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3pPr>
            <a:lvl4pPr marL="0" marR="0" lvl="3"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4pPr>
            <a:lvl5pPr marL="0" marR="0" lvl="4"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5pPr>
            <a:lvl6pPr marL="0" marR="0" lvl="5"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6pPr>
            <a:lvl7pPr marL="0" marR="0" lvl="6"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7pPr>
            <a:lvl8pPr marL="0" marR="0" lvl="7"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8pPr>
            <a:lvl9pPr marL="0" marR="0" lvl="8" indent="0" algn="ctr">
              <a:lnSpc>
                <a:spcPct val="100000"/>
              </a:lnSpc>
              <a:spcBef>
                <a:spcPts val="0"/>
              </a:spcBef>
              <a:spcAft>
                <a:spcPts val="0"/>
              </a:spcAft>
              <a:buClr>
                <a:srgbClr val="000000"/>
              </a:buClr>
              <a:buFont typeface="Roboto Light"/>
              <a:buNone/>
              <a:defRPr sz="800" b="0" i="0" u="none" strike="noStrike" cap="none">
                <a:solidFill>
                  <a:srgbClr val="000000"/>
                </a:solidFill>
                <a:latin typeface="Roboto Light"/>
                <a:ea typeface="Roboto Light"/>
                <a:cs typeface="Roboto Light"/>
                <a:sym typeface="Roboto Light"/>
              </a:defRPr>
            </a:lvl9pPr>
          </a:lstStyle>
          <a:p>
            <a:pPr marL="0" lvl="0" indent="0" algn="ctr" rtl="0">
              <a:spcBef>
                <a:spcPts val="0"/>
              </a:spcBef>
              <a:spcAft>
                <a:spcPts val="0"/>
              </a:spcAft>
              <a:buNone/>
            </a:pPr>
            <a:fld id="{00000000-1234-1234-1234-123412341234}" type="slidenum">
              <a:rPr lang="en"/>
              <a:t>‹#›</a:t>
            </a:fld>
            <a:endParaRPr>
              <a:solidFill>
                <a:schemeClr val="dk2"/>
              </a:solidFill>
              <a:latin typeface="Roboto"/>
              <a:ea typeface="Roboto"/>
              <a:cs typeface="Roboto"/>
              <a:sym typeface="Roboto"/>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Google_Blank">
  <p:cSld name="TITLE_8">
    <p:spTree>
      <p:nvGrpSpPr>
        <p:cNvPr id="1" name="Shape 600"/>
        <p:cNvGrpSpPr/>
        <p:nvPr/>
      </p:nvGrpSpPr>
      <p:grpSpPr>
        <a:xfrm>
          <a:off x="0" y="0"/>
          <a:ext cx="0" cy="0"/>
          <a:chOff x="0" y="0"/>
          <a:chExt cx="0" cy="0"/>
        </a:xfrm>
      </p:grpSpPr>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_9">
  <p:cSld name="TITLE_9">
    <p:spTree>
      <p:nvGrpSpPr>
        <p:cNvPr id="1" name="Shape 601"/>
        <p:cNvGrpSpPr/>
        <p:nvPr/>
      </p:nvGrpSpPr>
      <p:grpSpPr>
        <a:xfrm>
          <a:off x="0" y="0"/>
          <a:ext cx="0" cy="0"/>
          <a:chOff x="0" y="0"/>
          <a:chExt cx="0" cy="0"/>
        </a:xfrm>
      </p:grpSpPr>
      <p:sp>
        <p:nvSpPr>
          <p:cNvPr id="602" name="Google Shape;602;p65"/>
          <p:cNvSpPr txBox="1">
            <a:spLocks noGrp="1"/>
          </p:cNvSpPr>
          <p:nvPr>
            <p:ph type="ctrTitle"/>
          </p:nvPr>
        </p:nvSpPr>
        <p:spPr>
          <a:xfrm>
            <a:off x="311708" y="744575"/>
            <a:ext cx="8520600" cy="2052600"/>
          </a:xfrm>
          <a:prstGeom prst="rect">
            <a:avLst/>
          </a:prstGeom>
        </p:spPr>
        <p:txBody>
          <a:bodyPr spcFirstLastPara="1" wrap="square" lIns="0" tIns="0" rIns="0" bIns="0"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603" name="Google Shape;603;p65"/>
          <p:cNvSpPr txBox="1">
            <a:spLocks noGrp="1"/>
          </p:cNvSpPr>
          <p:nvPr>
            <p:ph type="subTitle" idx="1"/>
          </p:nvPr>
        </p:nvSpPr>
        <p:spPr>
          <a:xfrm>
            <a:off x="311700" y="2834125"/>
            <a:ext cx="8520600" cy="792600"/>
          </a:xfrm>
          <a:prstGeom prst="rect">
            <a:avLst/>
          </a:prstGeom>
        </p:spPr>
        <p:txBody>
          <a:bodyPr spcFirstLastPara="1" wrap="square" lIns="0" tIns="0" rIns="0" bIns="0"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604" name="Google Shape;604;p6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Folio - Gray 1">
  <p:cSld name="SECTION_HEADER_1_1">
    <p:bg>
      <p:bgPr>
        <a:solidFill>
          <a:srgbClr val="FFFFFF"/>
        </a:solidFill>
        <a:effectLst/>
      </p:bgPr>
    </p:bg>
    <p:spTree>
      <p:nvGrpSpPr>
        <p:cNvPr id="1" name="Shape 605"/>
        <p:cNvGrpSpPr/>
        <p:nvPr/>
      </p:nvGrpSpPr>
      <p:grpSpPr>
        <a:xfrm>
          <a:off x="0" y="0"/>
          <a:ext cx="0" cy="0"/>
          <a:chOff x="0" y="0"/>
          <a:chExt cx="0" cy="0"/>
        </a:xfrm>
      </p:grpSpPr>
      <p:sp>
        <p:nvSpPr>
          <p:cNvPr id="606" name="Google Shape;606;p66"/>
          <p:cNvSpPr txBox="1">
            <a:spLocks noGrp="1"/>
          </p:cNvSpPr>
          <p:nvPr>
            <p:ph type="sldNum" idx="12"/>
          </p:nvPr>
        </p:nvSpPr>
        <p:spPr>
          <a:xfrm>
            <a:off x="8238675" y="4786875"/>
            <a:ext cx="548700" cy="77100"/>
          </a:xfrm>
          <a:prstGeom prst="rect">
            <a:avLst/>
          </a:prstGeom>
        </p:spPr>
        <p:txBody>
          <a:bodyPr spcFirstLastPara="1" wrap="square" lIns="0" tIns="0" rIns="0" bIns="0" anchor="t" anchorCtr="0">
            <a:spAutoFit/>
          </a:bodyPr>
          <a:lstStyle>
            <a:lvl1pPr lvl="0" algn="r">
              <a:buNone/>
              <a:defRPr sz="500">
                <a:solidFill>
                  <a:srgbClr val="999999"/>
                </a:solidFill>
                <a:latin typeface="Google Sans Medium"/>
                <a:ea typeface="Google Sans Medium"/>
                <a:cs typeface="Google Sans Medium"/>
                <a:sym typeface="Google Sans Medium"/>
              </a:defRPr>
            </a:lvl1pPr>
            <a:lvl2pPr lvl="1" algn="r">
              <a:buNone/>
              <a:defRPr sz="500">
                <a:solidFill>
                  <a:srgbClr val="999999"/>
                </a:solidFill>
                <a:latin typeface="Google Sans Medium"/>
                <a:ea typeface="Google Sans Medium"/>
                <a:cs typeface="Google Sans Medium"/>
                <a:sym typeface="Google Sans Medium"/>
              </a:defRPr>
            </a:lvl2pPr>
            <a:lvl3pPr lvl="2" algn="r">
              <a:buNone/>
              <a:defRPr sz="500">
                <a:solidFill>
                  <a:srgbClr val="999999"/>
                </a:solidFill>
                <a:latin typeface="Google Sans Medium"/>
                <a:ea typeface="Google Sans Medium"/>
                <a:cs typeface="Google Sans Medium"/>
                <a:sym typeface="Google Sans Medium"/>
              </a:defRPr>
            </a:lvl3pPr>
            <a:lvl4pPr lvl="3" algn="r">
              <a:buNone/>
              <a:defRPr sz="500">
                <a:solidFill>
                  <a:srgbClr val="999999"/>
                </a:solidFill>
                <a:latin typeface="Google Sans Medium"/>
                <a:ea typeface="Google Sans Medium"/>
                <a:cs typeface="Google Sans Medium"/>
                <a:sym typeface="Google Sans Medium"/>
              </a:defRPr>
            </a:lvl4pPr>
            <a:lvl5pPr lvl="4" algn="r">
              <a:buNone/>
              <a:defRPr sz="500">
                <a:solidFill>
                  <a:srgbClr val="999999"/>
                </a:solidFill>
                <a:latin typeface="Google Sans Medium"/>
                <a:ea typeface="Google Sans Medium"/>
                <a:cs typeface="Google Sans Medium"/>
                <a:sym typeface="Google Sans Medium"/>
              </a:defRPr>
            </a:lvl5pPr>
            <a:lvl6pPr lvl="5" algn="r">
              <a:buNone/>
              <a:defRPr sz="500">
                <a:solidFill>
                  <a:srgbClr val="999999"/>
                </a:solidFill>
                <a:latin typeface="Google Sans Medium"/>
                <a:ea typeface="Google Sans Medium"/>
                <a:cs typeface="Google Sans Medium"/>
                <a:sym typeface="Google Sans Medium"/>
              </a:defRPr>
            </a:lvl6pPr>
            <a:lvl7pPr lvl="6" algn="r">
              <a:buNone/>
              <a:defRPr sz="500">
                <a:solidFill>
                  <a:srgbClr val="999999"/>
                </a:solidFill>
                <a:latin typeface="Google Sans Medium"/>
                <a:ea typeface="Google Sans Medium"/>
                <a:cs typeface="Google Sans Medium"/>
                <a:sym typeface="Google Sans Medium"/>
              </a:defRPr>
            </a:lvl7pPr>
            <a:lvl8pPr lvl="7" algn="r">
              <a:buNone/>
              <a:defRPr sz="500">
                <a:solidFill>
                  <a:srgbClr val="999999"/>
                </a:solidFill>
                <a:latin typeface="Google Sans Medium"/>
                <a:ea typeface="Google Sans Medium"/>
                <a:cs typeface="Google Sans Medium"/>
                <a:sym typeface="Google Sans Medium"/>
              </a:defRPr>
            </a:lvl8pPr>
            <a:lvl9pPr lvl="8" algn="r">
              <a:buNone/>
              <a:defRPr sz="500">
                <a:solidFill>
                  <a:srgbClr val="999999"/>
                </a:solidFill>
                <a:latin typeface="Google Sans Medium"/>
                <a:ea typeface="Google Sans Medium"/>
                <a:cs typeface="Google Sans Medium"/>
                <a:sym typeface="Google Sans Medium"/>
              </a:defRPr>
            </a:lvl9pPr>
          </a:lstStyle>
          <a:p>
            <a:pPr marL="0" lvl="0" indent="0" algn="r" rtl="0">
              <a:spcBef>
                <a:spcPts val="0"/>
              </a:spcBef>
              <a:spcAft>
                <a:spcPts val="0"/>
              </a:spcAft>
              <a:buNone/>
            </a:pPr>
            <a:fld id="{00000000-1234-1234-1234-123412341234}" type="slidenum">
              <a:rPr lang="en"/>
              <a:t>‹#›</a:t>
            </a:fld>
            <a:endParaRPr/>
          </a:p>
        </p:txBody>
      </p:sp>
      <p:sp>
        <p:nvSpPr>
          <p:cNvPr id="607" name="Google Shape;607;p66"/>
          <p:cNvSpPr txBox="1"/>
          <p:nvPr/>
        </p:nvSpPr>
        <p:spPr>
          <a:xfrm>
            <a:off x="179695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2024</a:t>
            </a:r>
            <a:endParaRPr sz="500">
              <a:solidFill>
                <a:srgbClr val="999999"/>
              </a:solidFill>
              <a:latin typeface="Google Sans Medium"/>
              <a:ea typeface="Google Sans Medium"/>
              <a:cs typeface="Google Sans Medium"/>
              <a:sym typeface="Google Sans Medium"/>
            </a:endParaRPr>
          </a:p>
        </p:txBody>
      </p:sp>
      <p:sp>
        <p:nvSpPr>
          <p:cNvPr id="608" name="Google Shape;608;p66"/>
          <p:cNvSpPr txBox="1"/>
          <p:nvPr/>
        </p:nvSpPr>
        <p:spPr>
          <a:xfrm>
            <a:off x="61342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Proprietary &amp; Confidential</a:t>
            </a:r>
            <a:endParaRPr sz="500">
              <a:solidFill>
                <a:srgbClr val="999999"/>
              </a:solidFill>
              <a:latin typeface="Google Sans Medium"/>
              <a:ea typeface="Google Sans Medium"/>
              <a:cs typeface="Google Sans Medium"/>
              <a:sym typeface="Google Sans Medium"/>
            </a:endParaRPr>
          </a:p>
        </p:txBody>
      </p:sp>
      <p:sp>
        <p:nvSpPr>
          <p:cNvPr id="609" name="Google Shape;609;p66"/>
          <p:cNvSpPr txBox="1"/>
          <p:nvPr/>
        </p:nvSpPr>
        <p:spPr>
          <a:xfrm>
            <a:off x="3046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b="1">
                <a:solidFill>
                  <a:srgbClr val="999999"/>
                </a:solidFill>
                <a:latin typeface="Google Sans"/>
                <a:ea typeface="Google Sans"/>
                <a:cs typeface="Google Sans"/>
                <a:sym typeface="Google Sans"/>
              </a:rPr>
              <a:t>Google Marketing Live</a:t>
            </a:r>
            <a:endParaRPr sz="500" b="1">
              <a:solidFill>
                <a:srgbClr val="99999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25">
          <p15:clr>
            <a:srgbClr val="FA7B17"/>
          </p15:clr>
        </p15:guide>
        <p15:guide id="2" pos="984">
          <p15:clr>
            <a:srgbClr val="FA7B17"/>
          </p15:clr>
        </p15:guide>
        <p15:guide id="3" pos="2808">
          <p15:clr>
            <a:srgbClr val="FA7B17"/>
          </p15:clr>
        </p15:guide>
        <p15:guide id="4" pos="2952">
          <p15:clr>
            <a:srgbClr val="FA7B17"/>
          </p15:clr>
        </p15:guide>
        <p15:guide id="5" pos="3718">
          <p15:clr>
            <a:srgbClr val="FA7B17"/>
          </p15:clr>
        </p15:guide>
        <p15:guide id="6" pos="3864">
          <p15:clr>
            <a:srgbClr val="FA7B17"/>
          </p15:clr>
        </p15:guide>
        <p15:guide id="7" pos="4628">
          <p15:clr>
            <a:srgbClr val="FA7B17"/>
          </p15:clr>
        </p15:guide>
        <p15:guide id="8" pos="4776">
          <p15:clr>
            <a:srgbClr val="FA7B17"/>
          </p15:clr>
        </p15:guide>
        <p15:guide id="9" pos="5535">
          <p15:clr>
            <a:srgbClr val="FA7B17"/>
          </p15:clr>
        </p15:guide>
        <p15:guide id="10" orient="horz" pos="225">
          <p15:clr>
            <a:srgbClr val="FA7B17"/>
          </p15:clr>
        </p15:guide>
        <p15:guide id="11" orient="horz" pos="3015">
          <p15:clr>
            <a:srgbClr val="FA7B17"/>
          </p15:clr>
        </p15:guide>
        <p15:guide id="12" pos="1132">
          <p15:clr>
            <a:srgbClr val="FA7B17"/>
          </p15:clr>
        </p15:guide>
        <p15:guide id="13" pos="1896">
          <p15:clr>
            <a:srgbClr val="FA7B17"/>
          </p15:clr>
        </p15:guide>
        <p15:guide id="14" pos="2042">
          <p15:clr>
            <a:srgbClr val="FA7B17"/>
          </p15:clr>
        </p15:guide>
        <p15:guide id="15" orient="horz" pos="454">
          <p15:clr>
            <a:srgbClr val="FA7B17"/>
          </p15:clr>
        </p15:guide>
      </p15:sldGuideLst>
    </p:ext>
  </p:extLst>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Folio - Gray">
  <p:cSld name="SECTION_HEADER_1_2">
    <p:bg>
      <p:bgPr>
        <a:solidFill>
          <a:srgbClr val="FFFFFF"/>
        </a:solidFill>
        <a:effectLst/>
      </p:bgPr>
    </p:bg>
    <p:spTree>
      <p:nvGrpSpPr>
        <p:cNvPr id="1" name="Shape 610"/>
        <p:cNvGrpSpPr/>
        <p:nvPr/>
      </p:nvGrpSpPr>
      <p:grpSpPr>
        <a:xfrm>
          <a:off x="0" y="0"/>
          <a:ext cx="0" cy="0"/>
          <a:chOff x="0" y="0"/>
          <a:chExt cx="0" cy="0"/>
        </a:xfrm>
      </p:grpSpPr>
      <p:sp>
        <p:nvSpPr>
          <p:cNvPr id="611" name="Google Shape;611;p67"/>
          <p:cNvSpPr txBox="1">
            <a:spLocks noGrp="1"/>
          </p:cNvSpPr>
          <p:nvPr>
            <p:ph type="sldNum" idx="12"/>
          </p:nvPr>
        </p:nvSpPr>
        <p:spPr>
          <a:xfrm>
            <a:off x="8238675" y="4786875"/>
            <a:ext cx="548700" cy="77100"/>
          </a:xfrm>
          <a:prstGeom prst="rect">
            <a:avLst/>
          </a:prstGeom>
        </p:spPr>
        <p:txBody>
          <a:bodyPr spcFirstLastPara="1" wrap="square" lIns="0" tIns="0" rIns="0" bIns="0" anchor="t" anchorCtr="0">
            <a:spAutoFit/>
          </a:bodyPr>
          <a:lstStyle>
            <a:lvl1pPr lvl="0" algn="r">
              <a:buNone/>
              <a:defRPr sz="500">
                <a:solidFill>
                  <a:srgbClr val="999999"/>
                </a:solidFill>
                <a:latin typeface="Google Sans Medium"/>
                <a:ea typeface="Google Sans Medium"/>
                <a:cs typeface="Google Sans Medium"/>
                <a:sym typeface="Google Sans Medium"/>
              </a:defRPr>
            </a:lvl1pPr>
            <a:lvl2pPr lvl="1" algn="r">
              <a:buNone/>
              <a:defRPr sz="500">
                <a:solidFill>
                  <a:srgbClr val="999999"/>
                </a:solidFill>
                <a:latin typeface="Google Sans Medium"/>
                <a:ea typeface="Google Sans Medium"/>
                <a:cs typeface="Google Sans Medium"/>
                <a:sym typeface="Google Sans Medium"/>
              </a:defRPr>
            </a:lvl2pPr>
            <a:lvl3pPr lvl="2" algn="r">
              <a:buNone/>
              <a:defRPr sz="500">
                <a:solidFill>
                  <a:srgbClr val="999999"/>
                </a:solidFill>
                <a:latin typeface="Google Sans Medium"/>
                <a:ea typeface="Google Sans Medium"/>
                <a:cs typeface="Google Sans Medium"/>
                <a:sym typeface="Google Sans Medium"/>
              </a:defRPr>
            </a:lvl3pPr>
            <a:lvl4pPr lvl="3" algn="r">
              <a:buNone/>
              <a:defRPr sz="500">
                <a:solidFill>
                  <a:srgbClr val="999999"/>
                </a:solidFill>
                <a:latin typeface="Google Sans Medium"/>
                <a:ea typeface="Google Sans Medium"/>
                <a:cs typeface="Google Sans Medium"/>
                <a:sym typeface="Google Sans Medium"/>
              </a:defRPr>
            </a:lvl4pPr>
            <a:lvl5pPr lvl="4" algn="r">
              <a:buNone/>
              <a:defRPr sz="500">
                <a:solidFill>
                  <a:srgbClr val="999999"/>
                </a:solidFill>
                <a:latin typeface="Google Sans Medium"/>
                <a:ea typeface="Google Sans Medium"/>
                <a:cs typeface="Google Sans Medium"/>
                <a:sym typeface="Google Sans Medium"/>
              </a:defRPr>
            </a:lvl5pPr>
            <a:lvl6pPr lvl="5" algn="r">
              <a:buNone/>
              <a:defRPr sz="500">
                <a:solidFill>
                  <a:srgbClr val="999999"/>
                </a:solidFill>
                <a:latin typeface="Google Sans Medium"/>
                <a:ea typeface="Google Sans Medium"/>
                <a:cs typeface="Google Sans Medium"/>
                <a:sym typeface="Google Sans Medium"/>
              </a:defRPr>
            </a:lvl6pPr>
            <a:lvl7pPr lvl="6" algn="r">
              <a:buNone/>
              <a:defRPr sz="500">
                <a:solidFill>
                  <a:srgbClr val="999999"/>
                </a:solidFill>
                <a:latin typeface="Google Sans Medium"/>
                <a:ea typeface="Google Sans Medium"/>
                <a:cs typeface="Google Sans Medium"/>
                <a:sym typeface="Google Sans Medium"/>
              </a:defRPr>
            </a:lvl7pPr>
            <a:lvl8pPr lvl="7" algn="r">
              <a:buNone/>
              <a:defRPr sz="500">
                <a:solidFill>
                  <a:srgbClr val="999999"/>
                </a:solidFill>
                <a:latin typeface="Google Sans Medium"/>
                <a:ea typeface="Google Sans Medium"/>
                <a:cs typeface="Google Sans Medium"/>
                <a:sym typeface="Google Sans Medium"/>
              </a:defRPr>
            </a:lvl8pPr>
            <a:lvl9pPr lvl="8" algn="r">
              <a:buNone/>
              <a:defRPr sz="500">
                <a:solidFill>
                  <a:srgbClr val="999999"/>
                </a:solidFill>
                <a:latin typeface="Google Sans Medium"/>
                <a:ea typeface="Google Sans Medium"/>
                <a:cs typeface="Google Sans Medium"/>
                <a:sym typeface="Google Sans Medium"/>
              </a:defRPr>
            </a:lvl9pPr>
          </a:lstStyle>
          <a:p>
            <a:pPr marL="0" lvl="0" indent="0" algn="r" rtl="0">
              <a:spcBef>
                <a:spcPts val="0"/>
              </a:spcBef>
              <a:spcAft>
                <a:spcPts val="0"/>
              </a:spcAft>
              <a:buNone/>
            </a:pPr>
            <a:fld id="{00000000-1234-1234-1234-123412341234}" type="slidenum">
              <a:rPr lang="en"/>
              <a:t>‹#›</a:t>
            </a:fld>
            <a:endParaRPr/>
          </a:p>
        </p:txBody>
      </p:sp>
      <p:sp>
        <p:nvSpPr>
          <p:cNvPr id="612" name="Google Shape;612;p67"/>
          <p:cNvSpPr txBox="1"/>
          <p:nvPr/>
        </p:nvSpPr>
        <p:spPr>
          <a:xfrm>
            <a:off x="179695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2024</a:t>
            </a:r>
            <a:endParaRPr sz="500">
              <a:solidFill>
                <a:srgbClr val="999999"/>
              </a:solidFill>
              <a:latin typeface="Google Sans Medium"/>
              <a:ea typeface="Google Sans Medium"/>
              <a:cs typeface="Google Sans Medium"/>
              <a:sym typeface="Google Sans Medium"/>
            </a:endParaRPr>
          </a:p>
        </p:txBody>
      </p:sp>
      <p:sp>
        <p:nvSpPr>
          <p:cNvPr id="613" name="Google Shape;613;p67"/>
          <p:cNvSpPr txBox="1"/>
          <p:nvPr/>
        </p:nvSpPr>
        <p:spPr>
          <a:xfrm>
            <a:off x="61342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Proprietary &amp; Confidential</a:t>
            </a:r>
            <a:endParaRPr sz="500">
              <a:solidFill>
                <a:srgbClr val="999999"/>
              </a:solidFill>
              <a:latin typeface="Google Sans Medium"/>
              <a:ea typeface="Google Sans Medium"/>
              <a:cs typeface="Google Sans Medium"/>
              <a:sym typeface="Google Sans Medium"/>
            </a:endParaRPr>
          </a:p>
        </p:txBody>
      </p:sp>
      <p:sp>
        <p:nvSpPr>
          <p:cNvPr id="614" name="Google Shape;614;p67"/>
          <p:cNvSpPr txBox="1"/>
          <p:nvPr/>
        </p:nvSpPr>
        <p:spPr>
          <a:xfrm>
            <a:off x="3046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b="1">
                <a:solidFill>
                  <a:srgbClr val="999999"/>
                </a:solidFill>
                <a:latin typeface="Google Sans"/>
                <a:ea typeface="Google Sans"/>
                <a:cs typeface="Google Sans"/>
                <a:sym typeface="Google Sans"/>
              </a:rPr>
              <a:t>Google Marketing Live</a:t>
            </a:r>
            <a:endParaRPr sz="500" b="1">
              <a:solidFill>
                <a:srgbClr val="99999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25">
          <p15:clr>
            <a:srgbClr val="FA7B17"/>
          </p15:clr>
        </p15:guide>
        <p15:guide id="2" pos="984">
          <p15:clr>
            <a:srgbClr val="FA7B17"/>
          </p15:clr>
        </p15:guide>
        <p15:guide id="3" pos="2808">
          <p15:clr>
            <a:srgbClr val="FA7B17"/>
          </p15:clr>
        </p15:guide>
        <p15:guide id="4" pos="2952">
          <p15:clr>
            <a:srgbClr val="FA7B17"/>
          </p15:clr>
        </p15:guide>
        <p15:guide id="5" pos="3718">
          <p15:clr>
            <a:srgbClr val="FA7B17"/>
          </p15:clr>
        </p15:guide>
        <p15:guide id="6" pos="3864">
          <p15:clr>
            <a:srgbClr val="FA7B17"/>
          </p15:clr>
        </p15:guide>
        <p15:guide id="7" pos="4628">
          <p15:clr>
            <a:srgbClr val="FA7B17"/>
          </p15:clr>
        </p15:guide>
        <p15:guide id="8" pos="4776">
          <p15:clr>
            <a:srgbClr val="FA7B17"/>
          </p15:clr>
        </p15:guide>
        <p15:guide id="9" pos="5535">
          <p15:clr>
            <a:srgbClr val="FA7B17"/>
          </p15:clr>
        </p15:guide>
        <p15:guide id="10" orient="horz" pos="225">
          <p15:clr>
            <a:srgbClr val="FA7B17"/>
          </p15:clr>
        </p15:guide>
        <p15:guide id="11" orient="horz" pos="3015">
          <p15:clr>
            <a:srgbClr val="FA7B17"/>
          </p15:clr>
        </p15:guide>
        <p15:guide id="12" pos="1132">
          <p15:clr>
            <a:srgbClr val="FA7B17"/>
          </p15:clr>
        </p15:guide>
        <p15:guide id="13" pos="1896">
          <p15:clr>
            <a:srgbClr val="FA7B17"/>
          </p15:clr>
        </p15:guide>
        <p15:guide id="14" pos="2042">
          <p15:clr>
            <a:srgbClr val="FA7B17"/>
          </p15:clr>
        </p15:guide>
        <p15:guide id="15" orient="horz" pos="454">
          <p15:clr>
            <a:srgbClr val="FA7B17"/>
          </p15:clr>
        </p15:guide>
      </p15:sldGuideLst>
    </p:ext>
  </p:extLst>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04 Body  4">
  <p:cSld name="TITLE_2_5">
    <p:spTree>
      <p:nvGrpSpPr>
        <p:cNvPr id="1" name="Shape 615"/>
        <p:cNvGrpSpPr/>
        <p:nvPr/>
      </p:nvGrpSpPr>
      <p:grpSpPr>
        <a:xfrm>
          <a:off x="0" y="0"/>
          <a:ext cx="0" cy="0"/>
          <a:chOff x="0" y="0"/>
          <a:chExt cx="0" cy="0"/>
        </a:xfrm>
      </p:grpSpPr>
      <p:sp>
        <p:nvSpPr>
          <p:cNvPr id="616" name="Google Shape;616;p68"/>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617" name="Google Shape;617;p68"/>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618" name="Google Shape;618;p68"/>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619" name="Google Shape;619;p68"/>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04 Body  5">
  <p:cSld name="TITLE_2_6">
    <p:spTree>
      <p:nvGrpSpPr>
        <p:cNvPr id="1" name="Shape 620"/>
        <p:cNvGrpSpPr/>
        <p:nvPr/>
      </p:nvGrpSpPr>
      <p:grpSpPr>
        <a:xfrm>
          <a:off x="0" y="0"/>
          <a:ext cx="0" cy="0"/>
          <a:chOff x="0" y="0"/>
          <a:chExt cx="0" cy="0"/>
        </a:xfrm>
      </p:grpSpPr>
      <p:sp>
        <p:nvSpPr>
          <p:cNvPr id="621" name="Google Shape;621;p69"/>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622" name="Google Shape;622;p69"/>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623" name="Google Shape;623;p69"/>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624" name="Google Shape;624;p69"/>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Folio - Black">
  <p:cSld name="SECTION_HEADER_1_1_2">
    <p:bg>
      <p:bgPr>
        <a:solidFill>
          <a:srgbClr val="FFFFFF"/>
        </a:solidFill>
        <a:effectLst/>
      </p:bgPr>
    </p:bg>
    <p:spTree>
      <p:nvGrpSpPr>
        <p:cNvPr id="1" name="Shape 625"/>
        <p:cNvGrpSpPr/>
        <p:nvPr/>
      </p:nvGrpSpPr>
      <p:grpSpPr>
        <a:xfrm>
          <a:off x="0" y="0"/>
          <a:ext cx="0" cy="0"/>
          <a:chOff x="0" y="0"/>
          <a:chExt cx="0" cy="0"/>
        </a:xfrm>
      </p:grpSpPr>
      <p:sp>
        <p:nvSpPr>
          <p:cNvPr id="626" name="Google Shape;626;p70"/>
          <p:cNvSpPr txBox="1">
            <a:spLocks noGrp="1"/>
          </p:cNvSpPr>
          <p:nvPr>
            <p:ph type="sldNum" idx="12"/>
          </p:nvPr>
        </p:nvSpPr>
        <p:spPr>
          <a:xfrm>
            <a:off x="8238675" y="4786875"/>
            <a:ext cx="548700" cy="77100"/>
          </a:xfrm>
          <a:prstGeom prst="rect">
            <a:avLst/>
          </a:prstGeom>
        </p:spPr>
        <p:txBody>
          <a:bodyPr spcFirstLastPara="1" wrap="square" lIns="0" tIns="0" rIns="0" bIns="0" anchor="t" anchorCtr="0">
            <a:spAutoFit/>
          </a:bodyPr>
          <a:lstStyle>
            <a:lvl1pPr lvl="0" algn="r">
              <a:buNone/>
              <a:defRPr sz="500">
                <a:solidFill>
                  <a:srgbClr val="202124"/>
                </a:solidFill>
                <a:latin typeface="Google Sans Medium"/>
                <a:ea typeface="Google Sans Medium"/>
                <a:cs typeface="Google Sans Medium"/>
                <a:sym typeface="Google Sans Medium"/>
              </a:defRPr>
            </a:lvl1pPr>
            <a:lvl2pPr lvl="1" algn="r">
              <a:buNone/>
              <a:defRPr sz="500">
                <a:solidFill>
                  <a:srgbClr val="202124"/>
                </a:solidFill>
                <a:latin typeface="Google Sans Medium"/>
                <a:ea typeface="Google Sans Medium"/>
                <a:cs typeface="Google Sans Medium"/>
                <a:sym typeface="Google Sans Medium"/>
              </a:defRPr>
            </a:lvl2pPr>
            <a:lvl3pPr lvl="2" algn="r">
              <a:buNone/>
              <a:defRPr sz="500">
                <a:solidFill>
                  <a:srgbClr val="202124"/>
                </a:solidFill>
                <a:latin typeface="Google Sans Medium"/>
                <a:ea typeface="Google Sans Medium"/>
                <a:cs typeface="Google Sans Medium"/>
                <a:sym typeface="Google Sans Medium"/>
              </a:defRPr>
            </a:lvl3pPr>
            <a:lvl4pPr lvl="3" algn="r">
              <a:buNone/>
              <a:defRPr sz="500">
                <a:solidFill>
                  <a:srgbClr val="202124"/>
                </a:solidFill>
                <a:latin typeface="Google Sans Medium"/>
                <a:ea typeface="Google Sans Medium"/>
                <a:cs typeface="Google Sans Medium"/>
                <a:sym typeface="Google Sans Medium"/>
              </a:defRPr>
            </a:lvl4pPr>
            <a:lvl5pPr lvl="4" algn="r">
              <a:buNone/>
              <a:defRPr sz="500">
                <a:solidFill>
                  <a:srgbClr val="202124"/>
                </a:solidFill>
                <a:latin typeface="Google Sans Medium"/>
                <a:ea typeface="Google Sans Medium"/>
                <a:cs typeface="Google Sans Medium"/>
                <a:sym typeface="Google Sans Medium"/>
              </a:defRPr>
            </a:lvl5pPr>
            <a:lvl6pPr lvl="5" algn="r">
              <a:buNone/>
              <a:defRPr sz="500">
                <a:solidFill>
                  <a:srgbClr val="202124"/>
                </a:solidFill>
                <a:latin typeface="Google Sans Medium"/>
                <a:ea typeface="Google Sans Medium"/>
                <a:cs typeface="Google Sans Medium"/>
                <a:sym typeface="Google Sans Medium"/>
              </a:defRPr>
            </a:lvl6pPr>
            <a:lvl7pPr lvl="6" algn="r">
              <a:buNone/>
              <a:defRPr sz="500">
                <a:solidFill>
                  <a:srgbClr val="202124"/>
                </a:solidFill>
                <a:latin typeface="Google Sans Medium"/>
                <a:ea typeface="Google Sans Medium"/>
                <a:cs typeface="Google Sans Medium"/>
                <a:sym typeface="Google Sans Medium"/>
              </a:defRPr>
            </a:lvl7pPr>
            <a:lvl8pPr lvl="7" algn="r">
              <a:buNone/>
              <a:defRPr sz="500">
                <a:solidFill>
                  <a:srgbClr val="202124"/>
                </a:solidFill>
                <a:latin typeface="Google Sans Medium"/>
                <a:ea typeface="Google Sans Medium"/>
                <a:cs typeface="Google Sans Medium"/>
                <a:sym typeface="Google Sans Medium"/>
              </a:defRPr>
            </a:lvl8pPr>
            <a:lvl9pPr lvl="8" algn="r">
              <a:buNone/>
              <a:defRPr sz="500">
                <a:solidFill>
                  <a:srgbClr val="202124"/>
                </a:solidFill>
                <a:latin typeface="Google Sans Medium"/>
                <a:ea typeface="Google Sans Medium"/>
                <a:cs typeface="Google Sans Medium"/>
                <a:sym typeface="Google Sans Medium"/>
              </a:defRPr>
            </a:lvl9pPr>
          </a:lstStyle>
          <a:p>
            <a:pPr marL="0" lvl="0" indent="0" algn="r" rtl="0">
              <a:spcBef>
                <a:spcPts val="0"/>
              </a:spcBef>
              <a:spcAft>
                <a:spcPts val="0"/>
              </a:spcAft>
              <a:buNone/>
            </a:pPr>
            <a:fld id="{00000000-1234-1234-1234-123412341234}" type="slidenum">
              <a:rPr lang="en"/>
              <a:t>‹#›</a:t>
            </a:fld>
            <a:endParaRPr/>
          </a:p>
        </p:txBody>
      </p:sp>
      <p:sp>
        <p:nvSpPr>
          <p:cNvPr id="627" name="Google Shape;627;p70"/>
          <p:cNvSpPr txBox="1"/>
          <p:nvPr/>
        </p:nvSpPr>
        <p:spPr>
          <a:xfrm>
            <a:off x="179695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202124"/>
                </a:solidFill>
                <a:latin typeface="Google Sans Medium"/>
                <a:ea typeface="Google Sans Medium"/>
                <a:cs typeface="Google Sans Medium"/>
                <a:sym typeface="Google Sans Medium"/>
              </a:rPr>
              <a:t>2024</a:t>
            </a:r>
            <a:endParaRPr sz="500">
              <a:solidFill>
                <a:srgbClr val="202124"/>
              </a:solidFill>
              <a:latin typeface="Google Sans Medium"/>
              <a:ea typeface="Google Sans Medium"/>
              <a:cs typeface="Google Sans Medium"/>
              <a:sym typeface="Google Sans Medium"/>
            </a:endParaRPr>
          </a:p>
        </p:txBody>
      </p:sp>
      <p:sp>
        <p:nvSpPr>
          <p:cNvPr id="628" name="Google Shape;628;p70"/>
          <p:cNvSpPr txBox="1"/>
          <p:nvPr/>
        </p:nvSpPr>
        <p:spPr>
          <a:xfrm>
            <a:off x="61342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202124"/>
                </a:solidFill>
                <a:latin typeface="Google Sans Medium"/>
                <a:ea typeface="Google Sans Medium"/>
                <a:cs typeface="Google Sans Medium"/>
                <a:sym typeface="Google Sans Medium"/>
              </a:rPr>
              <a:t>Proprietary &amp; Confidential</a:t>
            </a:r>
            <a:endParaRPr sz="500">
              <a:solidFill>
                <a:srgbClr val="202124"/>
              </a:solidFill>
              <a:latin typeface="Google Sans Medium"/>
              <a:ea typeface="Google Sans Medium"/>
              <a:cs typeface="Google Sans Medium"/>
              <a:sym typeface="Google Sans Medium"/>
            </a:endParaRPr>
          </a:p>
        </p:txBody>
      </p:sp>
      <p:sp>
        <p:nvSpPr>
          <p:cNvPr id="629" name="Google Shape;629;p70"/>
          <p:cNvSpPr txBox="1"/>
          <p:nvPr/>
        </p:nvSpPr>
        <p:spPr>
          <a:xfrm>
            <a:off x="3046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b="1">
                <a:solidFill>
                  <a:srgbClr val="202124"/>
                </a:solidFill>
                <a:latin typeface="Google Sans"/>
                <a:ea typeface="Google Sans"/>
                <a:cs typeface="Google Sans"/>
                <a:sym typeface="Google Sans"/>
              </a:rPr>
              <a:t>Google Marketing Live</a:t>
            </a:r>
            <a:endParaRPr sz="500" b="1">
              <a:solidFill>
                <a:srgbClr val="202124"/>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25">
          <p15:clr>
            <a:srgbClr val="FA7B17"/>
          </p15:clr>
        </p15:guide>
        <p15:guide id="2" pos="984">
          <p15:clr>
            <a:srgbClr val="FA7B17"/>
          </p15:clr>
        </p15:guide>
        <p15:guide id="3" pos="2808">
          <p15:clr>
            <a:srgbClr val="FA7B17"/>
          </p15:clr>
        </p15:guide>
        <p15:guide id="4" pos="2952">
          <p15:clr>
            <a:srgbClr val="FA7B17"/>
          </p15:clr>
        </p15:guide>
        <p15:guide id="5" pos="3718">
          <p15:clr>
            <a:srgbClr val="FA7B17"/>
          </p15:clr>
        </p15:guide>
        <p15:guide id="6" pos="3864">
          <p15:clr>
            <a:srgbClr val="FA7B17"/>
          </p15:clr>
        </p15:guide>
        <p15:guide id="7" pos="4628">
          <p15:clr>
            <a:srgbClr val="FA7B17"/>
          </p15:clr>
        </p15:guide>
        <p15:guide id="8" pos="4776">
          <p15:clr>
            <a:srgbClr val="FA7B17"/>
          </p15:clr>
        </p15:guide>
        <p15:guide id="9" pos="5535">
          <p15:clr>
            <a:srgbClr val="FA7B17"/>
          </p15:clr>
        </p15:guide>
        <p15:guide id="10" orient="horz" pos="225">
          <p15:clr>
            <a:srgbClr val="FA7B17"/>
          </p15:clr>
        </p15:guide>
        <p15:guide id="11" orient="horz" pos="3015">
          <p15:clr>
            <a:srgbClr val="FA7B17"/>
          </p15:clr>
        </p15:guide>
        <p15:guide id="12" pos="1132">
          <p15:clr>
            <a:srgbClr val="FA7B17"/>
          </p15:clr>
        </p15:guide>
        <p15:guide id="13" pos="1896">
          <p15:clr>
            <a:srgbClr val="FA7B17"/>
          </p15:clr>
        </p15:guide>
        <p15:guide id="14" pos="2042">
          <p15:clr>
            <a:srgbClr val="FA7B17"/>
          </p15:clr>
        </p15:guide>
        <p15:guide id="15" orient="horz" pos="454">
          <p15:clr>
            <a:srgbClr val="FA7B17"/>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03 Divider slide Google Red">
  <p:cSld name="CUSTOM_4_6">
    <p:spTree>
      <p:nvGrpSpPr>
        <p:cNvPr id="1" name="Shape 92"/>
        <p:cNvGrpSpPr/>
        <p:nvPr/>
      </p:nvGrpSpPr>
      <p:grpSpPr>
        <a:xfrm>
          <a:off x="0" y="0"/>
          <a:ext cx="0" cy="0"/>
          <a:chOff x="0" y="0"/>
          <a:chExt cx="0" cy="0"/>
        </a:xfrm>
      </p:grpSpPr>
      <p:sp>
        <p:nvSpPr>
          <p:cNvPr id="93" name="Google Shape;93;p8"/>
          <p:cNvSpPr/>
          <p:nvPr/>
        </p:nvSpPr>
        <p:spPr>
          <a:xfrm>
            <a:off x="8294175" y="4709300"/>
            <a:ext cx="632700" cy="3873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94" name="Google Shape;94;p8"/>
          <p:cNvSpPr/>
          <p:nvPr/>
        </p:nvSpPr>
        <p:spPr>
          <a:xfrm>
            <a:off x="408225" y="385525"/>
            <a:ext cx="5427000" cy="4396800"/>
          </a:xfrm>
          <a:prstGeom prst="roundRect">
            <a:avLst>
              <a:gd name="adj" fmla="val 2185"/>
            </a:avLst>
          </a:prstGeom>
          <a:solidFill>
            <a:schemeClr val="accent2"/>
          </a:solidFill>
          <a:ln w="9525"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5" name="Google Shape;95;p8"/>
          <p:cNvSpPr/>
          <p:nvPr/>
        </p:nvSpPr>
        <p:spPr>
          <a:xfrm>
            <a:off x="1858275" y="385525"/>
            <a:ext cx="68775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96" name="Google Shape;96;p8"/>
          <p:cNvSpPr txBox="1">
            <a:spLocks noGrp="1"/>
          </p:cNvSpPr>
          <p:nvPr>
            <p:ph type="subTitle" idx="1"/>
          </p:nvPr>
        </p:nvSpPr>
        <p:spPr>
          <a:xfrm>
            <a:off x="2297546" y="4133400"/>
            <a:ext cx="61050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97" name="Google Shape;97;p8"/>
          <p:cNvSpPr txBox="1">
            <a:spLocks noGrp="1"/>
          </p:cNvSpPr>
          <p:nvPr>
            <p:ph type="ctrTitle"/>
          </p:nvPr>
        </p:nvSpPr>
        <p:spPr>
          <a:xfrm>
            <a:off x="2260400" y="1540683"/>
            <a:ext cx="61647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sz="48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98" name="Google Shape;98;p8"/>
          <p:cNvGrpSpPr/>
          <p:nvPr/>
        </p:nvGrpSpPr>
        <p:grpSpPr>
          <a:xfrm>
            <a:off x="2297541" y="1028734"/>
            <a:ext cx="839907" cy="273855"/>
            <a:chOff x="827088" y="2417763"/>
            <a:chExt cx="8432797" cy="2749551"/>
          </a:xfrm>
        </p:grpSpPr>
        <p:sp>
          <p:nvSpPr>
            <p:cNvPr id="99" name="Google Shape;99;p8"/>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00" name="Google Shape;100;p8"/>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01" name="Google Shape;101;p8"/>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02" name="Google Shape;102;p8"/>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03" name="Google Shape;103;p8"/>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04" name="Google Shape;104;p8"/>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05" name="Google Shape;105;p8"/>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06" name="Google Shape;106;p8"/>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Light Green BG 1">
  <p:cSld name="SECTION_HEADER_1_2_1_2">
    <p:bg>
      <p:bgPr>
        <a:solidFill>
          <a:srgbClr val="FFFFFF"/>
        </a:solidFill>
        <a:effectLst/>
      </p:bgPr>
    </p:bg>
    <p:spTree>
      <p:nvGrpSpPr>
        <p:cNvPr id="1" name="Shape 630"/>
        <p:cNvGrpSpPr/>
        <p:nvPr/>
      </p:nvGrpSpPr>
      <p:grpSpPr>
        <a:xfrm>
          <a:off x="0" y="0"/>
          <a:ext cx="0" cy="0"/>
          <a:chOff x="0" y="0"/>
          <a:chExt cx="0" cy="0"/>
        </a:xfrm>
      </p:grpSpPr>
      <p:sp>
        <p:nvSpPr>
          <p:cNvPr id="631" name="Google Shape;631;p71"/>
          <p:cNvSpPr/>
          <p:nvPr/>
        </p:nvSpPr>
        <p:spPr>
          <a:xfrm>
            <a:off x="0" y="0"/>
            <a:ext cx="9144000" cy="5143500"/>
          </a:xfrm>
          <a:prstGeom prst="roundRect">
            <a:avLst>
              <a:gd name="adj" fmla="val 0"/>
            </a:avLst>
          </a:prstGeom>
          <a:solidFill>
            <a:srgbClr val="EAF9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highlight>
                <a:srgbClr val="EEEAE5"/>
              </a:highlight>
            </a:endParaRPr>
          </a:p>
        </p:txBody>
      </p:sp>
      <p:sp>
        <p:nvSpPr>
          <p:cNvPr id="632" name="Google Shape;632;p71"/>
          <p:cNvSpPr txBox="1">
            <a:spLocks noGrp="1"/>
          </p:cNvSpPr>
          <p:nvPr>
            <p:ph type="sldNum" idx="12"/>
          </p:nvPr>
        </p:nvSpPr>
        <p:spPr>
          <a:xfrm>
            <a:off x="8238675" y="4786875"/>
            <a:ext cx="548700" cy="77100"/>
          </a:xfrm>
          <a:prstGeom prst="rect">
            <a:avLst/>
          </a:prstGeom>
        </p:spPr>
        <p:txBody>
          <a:bodyPr spcFirstLastPara="1" wrap="square" lIns="0" tIns="0" rIns="0" bIns="0" anchor="t" anchorCtr="0">
            <a:spAutoFit/>
          </a:bodyPr>
          <a:lstStyle>
            <a:lvl1pPr lvl="0" algn="r">
              <a:buNone/>
              <a:defRPr sz="500">
                <a:solidFill>
                  <a:srgbClr val="999999"/>
                </a:solidFill>
                <a:latin typeface="Google Sans Medium"/>
                <a:ea typeface="Google Sans Medium"/>
                <a:cs typeface="Google Sans Medium"/>
                <a:sym typeface="Google Sans Medium"/>
              </a:defRPr>
            </a:lvl1pPr>
            <a:lvl2pPr lvl="1" algn="r">
              <a:buNone/>
              <a:defRPr sz="500">
                <a:solidFill>
                  <a:srgbClr val="999999"/>
                </a:solidFill>
                <a:latin typeface="Google Sans Medium"/>
                <a:ea typeface="Google Sans Medium"/>
                <a:cs typeface="Google Sans Medium"/>
                <a:sym typeface="Google Sans Medium"/>
              </a:defRPr>
            </a:lvl2pPr>
            <a:lvl3pPr lvl="2" algn="r">
              <a:buNone/>
              <a:defRPr sz="500">
                <a:solidFill>
                  <a:srgbClr val="999999"/>
                </a:solidFill>
                <a:latin typeface="Google Sans Medium"/>
                <a:ea typeface="Google Sans Medium"/>
                <a:cs typeface="Google Sans Medium"/>
                <a:sym typeface="Google Sans Medium"/>
              </a:defRPr>
            </a:lvl3pPr>
            <a:lvl4pPr lvl="3" algn="r">
              <a:buNone/>
              <a:defRPr sz="500">
                <a:solidFill>
                  <a:srgbClr val="999999"/>
                </a:solidFill>
                <a:latin typeface="Google Sans Medium"/>
                <a:ea typeface="Google Sans Medium"/>
                <a:cs typeface="Google Sans Medium"/>
                <a:sym typeface="Google Sans Medium"/>
              </a:defRPr>
            </a:lvl4pPr>
            <a:lvl5pPr lvl="4" algn="r">
              <a:buNone/>
              <a:defRPr sz="500">
                <a:solidFill>
                  <a:srgbClr val="999999"/>
                </a:solidFill>
                <a:latin typeface="Google Sans Medium"/>
                <a:ea typeface="Google Sans Medium"/>
                <a:cs typeface="Google Sans Medium"/>
                <a:sym typeface="Google Sans Medium"/>
              </a:defRPr>
            </a:lvl5pPr>
            <a:lvl6pPr lvl="5" algn="r">
              <a:buNone/>
              <a:defRPr sz="500">
                <a:solidFill>
                  <a:srgbClr val="999999"/>
                </a:solidFill>
                <a:latin typeface="Google Sans Medium"/>
                <a:ea typeface="Google Sans Medium"/>
                <a:cs typeface="Google Sans Medium"/>
                <a:sym typeface="Google Sans Medium"/>
              </a:defRPr>
            </a:lvl6pPr>
            <a:lvl7pPr lvl="6" algn="r">
              <a:buNone/>
              <a:defRPr sz="500">
                <a:solidFill>
                  <a:srgbClr val="999999"/>
                </a:solidFill>
                <a:latin typeface="Google Sans Medium"/>
                <a:ea typeface="Google Sans Medium"/>
                <a:cs typeface="Google Sans Medium"/>
                <a:sym typeface="Google Sans Medium"/>
              </a:defRPr>
            </a:lvl7pPr>
            <a:lvl8pPr lvl="7" algn="r">
              <a:buNone/>
              <a:defRPr sz="500">
                <a:solidFill>
                  <a:srgbClr val="999999"/>
                </a:solidFill>
                <a:latin typeface="Google Sans Medium"/>
                <a:ea typeface="Google Sans Medium"/>
                <a:cs typeface="Google Sans Medium"/>
                <a:sym typeface="Google Sans Medium"/>
              </a:defRPr>
            </a:lvl8pPr>
            <a:lvl9pPr lvl="8" algn="r">
              <a:buNone/>
              <a:defRPr sz="500">
                <a:solidFill>
                  <a:srgbClr val="999999"/>
                </a:solidFill>
                <a:latin typeface="Google Sans Medium"/>
                <a:ea typeface="Google Sans Medium"/>
                <a:cs typeface="Google Sans Medium"/>
                <a:sym typeface="Google Sans Medium"/>
              </a:defRPr>
            </a:lvl9pPr>
          </a:lstStyle>
          <a:p>
            <a:pPr marL="0" lvl="0" indent="0" algn="r" rtl="0">
              <a:spcBef>
                <a:spcPts val="0"/>
              </a:spcBef>
              <a:spcAft>
                <a:spcPts val="0"/>
              </a:spcAft>
              <a:buNone/>
            </a:pPr>
            <a:fld id="{00000000-1234-1234-1234-123412341234}" type="slidenum">
              <a:rPr lang="en"/>
              <a:t>‹#›</a:t>
            </a:fld>
            <a:endParaRPr/>
          </a:p>
        </p:txBody>
      </p:sp>
      <p:sp>
        <p:nvSpPr>
          <p:cNvPr id="633" name="Google Shape;633;p71"/>
          <p:cNvSpPr txBox="1"/>
          <p:nvPr/>
        </p:nvSpPr>
        <p:spPr>
          <a:xfrm>
            <a:off x="179695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2024</a:t>
            </a:r>
            <a:endParaRPr sz="500">
              <a:solidFill>
                <a:srgbClr val="999999"/>
              </a:solidFill>
              <a:latin typeface="Google Sans Medium"/>
              <a:ea typeface="Google Sans Medium"/>
              <a:cs typeface="Google Sans Medium"/>
              <a:sym typeface="Google Sans Medium"/>
            </a:endParaRPr>
          </a:p>
        </p:txBody>
      </p:sp>
      <p:sp>
        <p:nvSpPr>
          <p:cNvPr id="634" name="Google Shape;634;p71"/>
          <p:cNvSpPr txBox="1"/>
          <p:nvPr/>
        </p:nvSpPr>
        <p:spPr>
          <a:xfrm>
            <a:off x="61342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a:solidFill>
                  <a:srgbClr val="999999"/>
                </a:solidFill>
                <a:latin typeface="Google Sans Medium"/>
                <a:ea typeface="Google Sans Medium"/>
                <a:cs typeface="Google Sans Medium"/>
                <a:sym typeface="Google Sans Medium"/>
              </a:rPr>
              <a:t>Proprietary &amp; Confidential</a:t>
            </a:r>
            <a:endParaRPr sz="500">
              <a:solidFill>
                <a:srgbClr val="999999"/>
              </a:solidFill>
              <a:latin typeface="Google Sans Medium"/>
              <a:ea typeface="Google Sans Medium"/>
              <a:cs typeface="Google Sans Medium"/>
              <a:sym typeface="Google Sans Medium"/>
            </a:endParaRPr>
          </a:p>
        </p:txBody>
      </p:sp>
      <p:sp>
        <p:nvSpPr>
          <p:cNvPr id="635" name="Google Shape;635;p71"/>
          <p:cNvSpPr txBox="1"/>
          <p:nvPr/>
        </p:nvSpPr>
        <p:spPr>
          <a:xfrm>
            <a:off x="304600" y="4786875"/>
            <a:ext cx="1257300" cy="771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en" sz="500" b="1">
                <a:solidFill>
                  <a:srgbClr val="999999"/>
                </a:solidFill>
                <a:latin typeface="Google Sans"/>
                <a:ea typeface="Google Sans"/>
                <a:cs typeface="Google Sans"/>
                <a:sym typeface="Google Sans"/>
              </a:rPr>
              <a:t>Google Marketing Live</a:t>
            </a:r>
            <a:endParaRPr sz="500" b="1">
              <a:solidFill>
                <a:srgbClr val="999999"/>
              </a:solidFill>
              <a:latin typeface="Google Sans"/>
              <a:ea typeface="Google Sans"/>
              <a:cs typeface="Google Sans"/>
              <a:sym typeface="Google Sans"/>
            </a:endParaRPr>
          </a:p>
        </p:txBody>
      </p:sp>
    </p:spTree>
  </p:cSld>
  <p:clrMapOvr>
    <a:masterClrMapping/>
  </p:clrMapOvr>
  <p:extLst>
    <p:ext uri="{DCECCB84-F9BA-43D5-87BE-67443E8EF086}">
      <p15:sldGuideLst xmlns:p15="http://schemas.microsoft.com/office/powerpoint/2012/main">
        <p15:guide id="1" pos="225">
          <p15:clr>
            <a:srgbClr val="FA7B17"/>
          </p15:clr>
        </p15:guide>
        <p15:guide id="2" pos="984">
          <p15:clr>
            <a:srgbClr val="FA7B17"/>
          </p15:clr>
        </p15:guide>
        <p15:guide id="3" pos="2808">
          <p15:clr>
            <a:srgbClr val="FA7B17"/>
          </p15:clr>
        </p15:guide>
        <p15:guide id="4" pos="2952">
          <p15:clr>
            <a:srgbClr val="FA7B17"/>
          </p15:clr>
        </p15:guide>
        <p15:guide id="5" pos="3718">
          <p15:clr>
            <a:srgbClr val="FA7B17"/>
          </p15:clr>
        </p15:guide>
        <p15:guide id="6" pos="3864">
          <p15:clr>
            <a:srgbClr val="FA7B17"/>
          </p15:clr>
        </p15:guide>
        <p15:guide id="7" pos="4628">
          <p15:clr>
            <a:srgbClr val="FA7B17"/>
          </p15:clr>
        </p15:guide>
        <p15:guide id="8" pos="4776">
          <p15:clr>
            <a:srgbClr val="FA7B17"/>
          </p15:clr>
        </p15:guide>
        <p15:guide id="9" pos="5535">
          <p15:clr>
            <a:srgbClr val="FA7B17"/>
          </p15:clr>
        </p15:guide>
        <p15:guide id="10" orient="horz" pos="225">
          <p15:clr>
            <a:srgbClr val="FA7B17"/>
          </p15:clr>
        </p15:guide>
        <p15:guide id="11" orient="horz" pos="3015">
          <p15:clr>
            <a:srgbClr val="FA7B17"/>
          </p15:clr>
        </p15:guide>
        <p15:guide id="12" pos="1132">
          <p15:clr>
            <a:srgbClr val="FA7B17"/>
          </p15:clr>
        </p15:guide>
        <p15:guide id="13" pos="1896">
          <p15:clr>
            <a:srgbClr val="FA7B17"/>
          </p15:clr>
        </p15:guide>
        <p15:guide id="14" pos="2042">
          <p15:clr>
            <a:srgbClr val="FA7B17"/>
          </p15:clr>
        </p15:guide>
        <p15:guide id="15" orient="horz" pos="454">
          <p15:clr>
            <a:srgbClr val="FA7B17"/>
          </p15:clr>
        </p15:guide>
      </p15:sldGuideLst>
    </p:ext>
  </p:extLst>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06 Blank YouTube - Dark">
  <p:cSld name="CUSTOM_9_2_4">
    <p:bg>
      <p:bgPr>
        <a:solidFill>
          <a:srgbClr val="212121"/>
        </a:solidFill>
        <a:effectLst/>
      </p:bgPr>
    </p:bg>
    <p:spTree>
      <p:nvGrpSpPr>
        <p:cNvPr id="1" name="Shape 636"/>
        <p:cNvGrpSpPr/>
        <p:nvPr/>
      </p:nvGrpSpPr>
      <p:grpSpPr>
        <a:xfrm>
          <a:off x="0" y="0"/>
          <a:ext cx="0" cy="0"/>
          <a:chOff x="0" y="0"/>
          <a:chExt cx="0" cy="0"/>
        </a:xfrm>
      </p:grpSpPr>
    </p:spTree>
  </p:cSld>
  <p:clrMapOvr>
    <a:masterClrMapping/>
  </p:clrMapOvr>
</p:sldLayout>
</file>

<file path=ppt/slideLayouts/slideLayout72.xml><?xml version="1.0" encoding="utf-8"?>
<p:sldLayout xmlns:a="http://schemas.openxmlformats.org/drawingml/2006/main" xmlns:r="http://schemas.openxmlformats.org/officeDocument/2006/relationships" xmlns:p="http://schemas.openxmlformats.org/presentationml/2006/main" matchingName="06 Blank YouTube - Dark 1">
  <p:cSld name="CUSTOM_9_2_5">
    <p:bg>
      <p:bgPr>
        <a:solidFill>
          <a:srgbClr val="212121"/>
        </a:solidFill>
        <a:effectLst/>
      </p:bgPr>
    </p:bg>
    <p:spTree>
      <p:nvGrpSpPr>
        <p:cNvPr id="1" name="Shape 637"/>
        <p:cNvGrpSpPr/>
        <p:nvPr/>
      </p:nvGrpSpPr>
      <p:grpSpPr>
        <a:xfrm>
          <a:off x="0" y="0"/>
          <a:ext cx="0" cy="0"/>
          <a:chOff x="0" y="0"/>
          <a:chExt cx="0" cy="0"/>
        </a:xfrm>
      </p:grpSpPr>
    </p:spTree>
  </p:cSld>
  <p:clrMapOvr>
    <a:masterClrMapping/>
  </p:clrMapOvr>
</p:sldLayout>
</file>

<file path=ppt/slideLayouts/slideLayout73.xml><?xml version="1.0" encoding="utf-8"?>
<p:sldLayout xmlns:a="http://schemas.openxmlformats.org/drawingml/2006/main" xmlns:r="http://schemas.openxmlformats.org/officeDocument/2006/relationships" xmlns:p="http://schemas.openxmlformats.org/presentationml/2006/main" matchingName="04 Body  6">
  <p:cSld name="TITLE_2_7">
    <p:spTree>
      <p:nvGrpSpPr>
        <p:cNvPr id="1" name="Shape 638"/>
        <p:cNvGrpSpPr/>
        <p:nvPr/>
      </p:nvGrpSpPr>
      <p:grpSpPr>
        <a:xfrm>
          <a:off x="0" y="0"/>
          <a:ext cx="0" cy="0"/>
          <a:chOff x="0" y="0"/>
          <a:chExt cx="0" cy="0"/>
        </a:xfrm>
      </p:grpSpPr>
      <p:sp>
        <p:nvSpPr>
          <p:cNvPr id="639" name="Google Shape;639;p74"/>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640" name="Google Shape;640;p74"/>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641" name="Google Shape;641;p74"/>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642" name="Google Shape;642;p74"/>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p="http://schemas.openxmlformats.org/presentationml/2006/main" matchingName="04 Body  7">
  <p:cSld name="TITLE_2_8">
    <p:spTree>
      <p:nvGrpSpPr>
        <p:cNvPr id="1" name="Shape 643"/>
        <p:cNvGrpSpPr/>
        <p:nvPr/>
      </p:nvGrpSpPr>
      <p:grpSpPr>
        <a:xfrm>
          <a:off x="0" y="0"/>
          <a:ext cx="0" cy="0"/>
          <a:chOff x="0" y="0"/>
          <a:chExt cx="0" cy="0"/>
        </a:xfrm>
      </p:grpSpPr>
      <p:sp>
        <p:nvSpPr>
          <p:cNvPr id="644" name="Google Shape;644;p75"/>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645" name="Google Shape;645;p75"/>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646" name="Google Shape;646;p75"/>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647" name="Google Shape;647;p75"/>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75.xml><?xml version="1.0" encoding="utf-8"?>
<p:sldLayout xmlns:a="http://schemas.openxmlformats.org/drawingml/2006/main" xmlns:r="http://schemas.openxmlformats.org/officeDocument/2006/relationships" xmlns:p="http://schemas.openxmlformats.org/presentationml/2006/main" matchingName="07-Blank">
  <p:cSld name="CUSTOM_12_1">
    <p:spTree>
      <p:nvGrpSpPr>
        <p:cNvPr id="1" name="Shape 648"/>
        <p:cNvGrpSpPr/>
        <p:nvPr/>
      </p:nvGrpSpPr>
      <p:grpSpPr>
        <a:xfrm>
          <a:off x="0" y="0"/>
          <a:ext cx="0" cy="0"/>
          <a:chOff x="0" y="0"/>
          <a:chExt cx="0" cy="0"/>
        </a:xfrm>
      </p:grpSpPr>
    </p:spTree>
  </p:cSld>
  <p:clrMapOvr>
    <a:masterClrMapping/>
  </p:clrMapOvr>
</p:sldLayout>
</file>

<file path=ppt/slideLayouts/slideLayout76.xml><?xml version="1.0" encoding="utf-8"?>
<p:sldLayout xmlns:a="http://schemas.openxmlformats.org/drawingml/2006/main" xmlns:r="http://schemas.openxmlformats.org/officeDocument/2006/relationships" xmlns:p="http://schemas.openxmlformats.org/presentationml/2006/main" matchingName="04 Body  8">
  <p:cSld name="TITLE_2_9">
    <p:spTree>
      <p:nvGrpSpPr>
        <p:cNvPr id="1" name="Shape 649"/>
        <p:cNvGrpSpPr/>
        <p:nvPr/>
      </p:nvGrpSpPr>
      <p:grpSpPr>
        <a:xfrm>
          <a:off x="0" y="0"/>
          <a:ext cx="0" cy="0"/>
          <a:chOff x="0" y="0"/>
          <a:chExt cx="0" cy="0"/>
        </a:xfrm>
      </p:grpSpPr>
      <p:sp>
        <p:nvSpPr>
          <p:cNvPr id="650" name="Google Shape;650;p77"/>
          <p:cNvSpPr txBox="1">
            <a:spLocks noGrp="1"/>
          </p:cNvSpPr>
          <p:nvPr>
            <p:ph type="subTitle" idx="1"/>
          </p:nvPr>
        </p:nvSpPr>
        <p:spPr>
          <a:xfrm>
            <a:off x="408225" y="899329"/>
            <a:ext cx="8331300" cy="295800"/>
          </a:xfrm>
          <a:prstGeom prst="rect">
            <a:avLst/>
          </a:prstGeom>
        </p:spPr>
        <p:txBody>
          <a:bodyPr spcFirstLastPara="1" wrap="square" lIns="0" tIns="0" rIns="0" bIns="0" anchor="t" anchorCtr="0">
            <a:noAutofit/>
          </a:bodyPr>
          <a:lstStyle>
            <a:lvl1pPr lvl="0">
              <a:spcBef>
                <a:spcPts val="0"/>
              </a:spcBef>
              <a:spcAft>
                <a:spcPts val="0"/>
              </a:spcAft>
              <a:buSzPts val="1200"/>
              <a:buFont typeface="Roboto"/>
              <a:buNone/>
              <a:defRPr sz="1200">
                <a:latin typeface="Roboto"/>
                <a:ea typeface="Roboto"/>
                <a:cs typeface="Roboto"/>
                <a:sym typeface="Roboto"/>
              </a:defRPr>
            </a:lvl1pPr>
            <a:lvl2pPr lvl="1">
              <a:spcBef>
                <a:spcPts val="0"/>
              </a:spcBef>
              <a:spcAft>
                <a:spcPts val="0"/>
              </a:spcAft>
              <a:buSzPts val="1200"/>
              <a:buFont typeface="Roboto"/>
              <a:buNone/>
              <a:defRPr sz="1200">
                <a:latin typeface="Roboto"/>
                <a:ea typeface="Roboto"/>
                <a:cs typeface="Roboto"/>
                <a:sym typeface="Roboto"/>
              </a:defRPr>
            </a:lvl2pPr>
            <a:lvl3pPr lvl="2">
              <a:spcBef>
                <a:spcPts val="0"/>
              </a:spcBef>
              <a:spcAft>
                <a:spcPts val="0"/>
              </a:spcAft>
              <a:buSzPts val="1200"/>
              <a:buFont typeface="Roboto"/>
              <a:buNone/>
              <a:defRPr sz="1200">
                <a:latin typeface="Roboto"/>
                <a:ea typeface="Roboto"/>
                <a:cs typeface="Roboto"/>
                <a:sym typeface="Roboto"/>
              </a:defRPr>
            </a:lvl3pPr>
            <a:lvl4pPr lvl="3">
              <a:spcBef>
                <a:spcPts val="0"/>
              </a:spcBef>
              <a:spcAft>
                <a:spcPts val="0"/>
              </a:spcAft>
              <a:buSzPts val="1200"/>
              <a:buFont typeface="Roboto"/>
              <a:buNone/>
              <a:defRPr sz="1200">
                <a:latin typeface="Roboto"/>
                <a:ea typeface="Roboto"/>
                <a:cs typeface="Roboto"/>
                <a:sym typeface="Roboto"/>
              </a:defRPr>
            </a:lvl4pPr>
            <a:lvl5pPr lvl="4">
              <a:spcBef>
                <a:spcPts val="0"/>
              </a:spcBef>
              <a:spcAft>
                <a:spcPts val="0"/>
              </a:spcAft>
              <a:buSzPts val="1200"/>
              <a:buFont typeface="Roboto"/>
              <a:buNone/>
              <a:defRPr sz="1200">
                <a:latin typeface="Roboto"/>
                <a:ea typeface="Roboto"/>
                <a:cs typeface="Roboto"/>
                <a:sym typeface="Roboto"/>
              </a:defRPr>
            </a:lvl5pPr>
            <a:lvl6pPr lvl="5">
              <a:spcBef>
                <a:spcPts val="0"/>
              </a:spcBef>
              <a:spcAft>
                <a:spcPts val="0"/>
              </a:spcAft>
              <a:buSzPts val="1200"/>
              <a:buFont typeface="Roboto"/>
              <a:buNone/>
              <a:defRPr sz="1200">
                <a:latin typeface="Roboto"/>
                <a:ea typeface="Roboto"/>
                <a:cs typeface="Roboto"/>
                <a:sym typeface="Roboto"/>
              </a:defRPr>
            </a:lvl6pPr>
            <a:lvl7pPr lvl="6">
              <a:spcBef>
                <a:spcPts val="0"/>
              </a:spcBef>
              <a:spcAft>
                <a:spcPts val="0"/>
              </a:spcAft>
              <a:buSzPts val="1200"/>
              <a:buFont typeface="Roboto"/>
              <a:buNone/>
              <a:defRPr sz="1200">
                <a:latin typeface="Roboto"/>
                <a:ea typeface="Roboto"/>
                <a:cs typeface="Roboto"/>
                <a:sym typeface="Roboto"/>
              </a:defRPr>
            </a:lvl7pPr>
            <a:lvl8pPr lvl="7">
              <a:spcBef>
                <a:spcPts val="0"/>
              </a:spcBef>
              <a:spcAft>
                <a:spcPts val="0"/>
              </a:spcAft>
              <a:buSzPts val="1200"/>
              <a:buFont typeface="Roboto"/>
              <a:buNone/>
              <a:defRPr sz="1200">
                <a:latin typeface="Roboto"/>
                <a:ea typeface="Roboto"/>
                <a:cs typeface="Roboto"/>
                <a:sym typeface="Roboto"/>
              </a:defRPr>
            </a:lvl8pPr>
            <a:lvl9pPr lvl="8">
              <a:spcBef>
                <a:spcPts val="0"/>
              </a:spcBef>
              <a:spcAft>
                <a:spcPts val="0"/>
              </a:spcAft>
              <a:buSzPts val="1200"/>
              <a:buFont typeface="Roboto"/>
              <a:buNone/>
              <a:defRPr sz="1200">
                <a:latin typeface="Roboto"/>
                <a:ea typeface="Roboto"/>
                <a:cs typeface="Roboto"/>
                <a:sym typeface="Roboto"/>
              </a:defRPr>
            </a:lvl9pPr>
          </a:lstStyle>
          <a:p>
            <a:endParaRPr/>
          </a:p>
        </p:txBody>
      </p:sp>
      <p:sp>
        <p:nvSpPr>
          <p:cNvPr id="651" name="Google Shape;651;p77"/>
          <p:cNvSpPr txBox="1">
            <a:spLocks noGrp="1"/>
          </p:cNvSpPr>
          <p:nvPr>
            <p:ph type="subTitle" idx="2"/>
          </p:nvPr>
        </p:nvSpPr>
        <p:spPr>
          <a:xfrm>
            <a:off x="408225" y="1388550"/>
            <a:ext cx="8331300" cy="3230100"/>
          </a:xfrm>
          <a:prstGeom prst="rect">
            <a:avLst/>
          </a:prstGeom>
        </p:spPr>
        <p:txBody>
          <a:bodyPr spcFirstLastPara="1" wrap="square" lIns="0" tIns="0" rIns="0" bIns="0" anchor="t" anchorCtr="0">
            <a:noAutofit/>
          </a:bodyPr>
          <a:lstStyle>
            <a:lvl1pPr lvl="0">
              <a:spcBef>
                <a:spcPts val="0"/>
              </a:spcBef>
              <a:spcAft>
                <a:spcPts val="0"/>
              </a:spcAft>
              <a:buSzPts val="1000"/>
              <a:buFont typeface="Roboto"/>
              <a:buNone/>
              <a:defRPr sz="1000">
                <a:latin typeface="Roboto"/>
                <a:ea typeface="Roboto"/>
                <a:cs typeface="Roboto"/>
                <a:sym typeface="Roboto"/>
              </a:defRPr>
            </a:lvl1pPr>
            <a:lvl2pPr lvl="1">
              <a:spcBef>
                <a:spcPts val="0"/>
              </a:spcBef>
              <a:spcAft>
                <a:spcPts val="0"/>
              </a:spcAft>
              <a:buSzPts val="1000"/>
              <a:buFont typeface="Roboto"/>
              <a:buNone/>
              <a:defRPr sz="1000">
                <a:latin typeface="Roboto"/>
                <a:ea typeface="Roboto"/>
                <a:cs typeface="Roboto"/>
                <a:sym typeface="Roboto"/>
              </a:defRPr>
            </a:lvl2pPr>
            <a:lvl3pPr lvl="2">
              <a:spcBef>
                <a:spcPts val="0"/>
              </a:spcBef>
              <a:spcAft>
                <a:spcPts val="0"/>
              </a:spcAft>
              <a:buSzPts val="1000"/>
              <a:buFont typeface="Roboto"/>
              <a:buNone/>
              <a:defRPr sz="1000">
                <a:latin typeface="Roboto"/>
                <a:ea typeface="Roboto"/>
                <a:cs typeface="Roboto"/>
                <a:sym typeface="Roboto"/>
              </a:defRPr>
            </a:lvl3pPr>
            <a:lvl4pPr lvl="3">
              <a:spcBef>
                <a:spcPts val="0"/>
              </a:spcBef>
              <a:spcAft>
                <a:spcPts val="0"/>
              </a:spcAft>
              <a:buSzPts val="1000"/>
              <a:buFont typeface="Roboto"/>
              <a:buNone/>
              <a:defRPr sz="1000">
                <a:latin typeface="Roboto"/>
                <a:ea typeface="Roboto"/>
                <a:cs typeface="Roboto"/>
                <a:sym typeface="Roboto"/>
              </a:defRPr>
            </a:lvl4pPr>
            <a:lvl5pPr lvl="4">
              <a:spcBef>
                <a:spcPts val="0"/>
              </a:spcBef>
              <a:spcAft>
                <a:spcPts val="0"/>
              </a:spcAft>
              <a:buSzPts val="1000"/>
              <a:buFont typeface="Roboto"/>
              <a:buNone/>
              <a:defRPr sz="1000">
                <a:latin typeface="Roboto"/>
                <a:ea typeface="Roboto"/>
                <a:cs typeface="Roboto"/>
                <a:sym typeface="Roboto"/>
              </a:defRPr>
            </a:lvl5pPr>
            <a:lvl6pPr lvl="5">
              <a:spcBef>
                <a:spcPts val="0"/>
              </a:spcBef>
              <a:spcAft>
                <a:spcPts val="0"/>
              </a:spcAft>
              <a:buSzPts val="1000"/>
              <a:buFont typeface="Roboto"/>
              <a:buNone/>
              <a:defRPr sz="1000">
                <a:latin typeface="Roboto"/>
                <a:ea typeface="Roboto"/>
                <a:cs typeface="Roboto"/>
                <a:sym typeface="Roboto"/>
              </a:defRPr>
            </a:lvl6pPr>
            <a:lvl7pPr lvl="6">
              <a:spcBef>
                <a:spcPts val="0"/>
              </a:spcBef>
              <a:spcAft>
                <a:spcPts val="0"/>
              </a:spcAft>
              <a:buSzPts val="1000"/>
              <a:buFont typeface="Roboto"/>
              <a:buNone/>
              <a:defRPr sz="1000">
                <a:latin typeface="Roboto"/>
                <a:ea typeface="Roboto"/>
                <a:cs typeface="Roboto"/>
                <a:sym typeface="Roboto"/>
              </a:defRPr>
            </a:lvl7pPr>
            <a:lvl8pPr lvl="7">
              <a:spcBef>
                <a:spcPts val="0"/>
              </a:spcBef>
              <a:spcAft>
                <a:spcPts val="0"/>
              </a:spcAft>
              <a:buSzPts val="1000"/>
              <a:buFont typeface="Roboto"/>
              <a:buNone/>
              <a:defRPr sz="1000">
                <a:latin typeface="Roboto"/>
                <a:ea typeface="Roboto"/>
                <a:cs typeface="Roboto"/>
                <a:sym typeface="Roboto"/>
              </a:defRPr>
            </a:lvl8pPr>
            <a:lvl9pPr lvl="8">
              <a:spcBef>
                <a:spcPts val="0"/>
              </a:spcBef>
              <a:spcAft>
                <a:spcPts val="0"/>
              </a:spcAft>
              <a:buSzPts val="1000"/>
              <a:buFont typeface="Roboto"/>
              <a:buNone/>
              <a:defRPr sz="1000">
                <a:latin typeface="Roboto"/>
                <a:ea typeface="Roboto"/>
                <a:cs typeface="Roboto"/>
                <a:sym typeface="Roboto"/>
              </a:defRPr>
            </a:lvl9pPr>
          </a:lstStyle>
          <a:p>
            <a:endParaRPr/>
          </a:p>
        </p:txBody>
      </p:sp>
      <p:sp>
        <p:nvSpPr>
          <p:cNvPr id="652" name="Google Shape;652;p77"/>
          <p:cNvSpPr txBox="1">
            <a:spLocks noGrp="1"/>
          </p:cNvSpPr>
          <p:nvPr>
            <p:ph type="ctrTitle"/>
          </p:nvPr>
        </p:nvSpPr>
        <p:spPr>
          <a:xfrm>
            <a:off x="408225" y="477798"/>
            <a:ext cx="8331300" cy="337800"/>
          </a:xfrm>
          <a:prstGeom prst="rect">
            <a:avLst/>
          </a:prstGeom>
        </p:spPr>
        <p:txBody>
          <a:bodyPr spcFirstLastPara="1" wrap="square" lIns="0" tIns="0" rIns="0" bIns="0" anchor="t" anchorCtr="0">
            <a:noAutofit/>
          </a:bodyPr>
          <a:lstStyle>
            <a:lvl1pPr lvl="0">
              <a:spcBef>
                <a:spcPts val="0"/>
              </a:spcBef>
              <a:spcAft>
                <a:spcPts val="0"/>
              </a:spcAft>
              <a:buSzPts val="2400"/>
              <a:buNone/>
              <a:defRPr sz="2400"/>
            </a:lvl1pPr>
            <a:lvl2pPr lvl="1" algn="ctr">
              <a:spcBef>
                <a:spcPts val="0"/>
              </a:spcBef>
              <a:spcAft>
                <a:spcPts val="0"/>
              </a:spcAft>
              <a:buSzPts val="2400"/>
              <a:buFont typeface="Google Sans"/>
              <a:buNone/>
              <a:defRPr sz="2400">
                <a:latin typeface="Google Sans"/>
                <a:ea typeface="Google Sans"/>
                <a:cs typeface="Google Sans"/>
                <a:sym typeface="Google Sans"/>
              </a:defRPr>
            </a:lvl2pPr>
            <a:lvl3pPr lvl="2" algn="ctr">
              <a:spcBef>
                <a:spcPts val="0"/>
              </a:spcBef>
              <a:spcAft>
                <a:spcPts val="0"/>
              </a:spcAft>
              <a:buSzPts val="2400"/>
              <a:buFont typeface="Google Sans"/>
              <a:buNone/>
              <a:defRPr sz="2400">
                <a:latin typeface="Google Sans"/>
                <a:ea typeface="Google Sans"/>
                <a:cs typeface="Google Sans"/>
                <a:sym typeface="Google Sans"/>
              </a:defRPr>
            </a:lvl3pPr>
            <a:lvl4pPr lvl="3" algn="ctr">
              <a:spcBef>
                <a:spcPts val="0"/>
              </a:spcBef>
              <a:spcAft>
                <a:spcPts val="0"/>
              </a:spcAft>
              <a:buSzPts val="2400"/>
              <a:buFont typeface="Google Sans"/>
              <a:buNone/>
              <a:defRPr sz="2400">
                <a:latin typeface="Google Sans"/>
                <a:ea typeface="Google Sans"/>
                <a:cs typeface="Google Sans"/>
                <a:sym typeface="Google Sans"/>
              </a:defRPr>
            </a:lvl4pPr>
            <a:lvl5pPr lvl="4" algn="ctr">
              <a:spcBef>
                <a:spcPts val="0"/>
              </a:spcBef>
              <a:spcAft>
                <a:spcPts val="0"/>
              </a:spcAft>
              <a:buSzPts val="2400"/>
              <a:buFont typeface="Google Sans"/>
              <a:buNone/>
              <a:defRPr sz="2400">
                <a:latin typeface="Google Sans"/>
                <a:ea typeface="Google Sans"/>
                <a:cs typeface="Google Sans"/>
                <a:sym typeface="Google Sans"/>
              </a:defRPr>
            </a:lvl5pPr>
            <a:lvl6pPr lvl="5" algn="ctr">
              <a:spcBef>
                <a:spcPts val="0"/>
              </a:spcBef>
              <a:spcAft>
                <a:spcPts val="0"/>
              </a:spcAft>
              <a:buSzPts val="2400"/>
              <a:buFont typeface="Google Sans"/>
              <a:buNone/>
              <a:defRPr sz="2400">
                <a:latin typeface="Google Sans"/>
                <a:ea typeface="Google Sans"/>
                <a:cs typeface="Google Sans"/>
                <a:sym typeface="Google Sans"/>
              </a:defRPr>
            </a:lvl6pPr>
            <a:lvl7pPr lvl="6" algn="ctr">
              <a:spcBef>
                <a:spcPts val="0"/>
              </a:spcBef>
              <a:spcAft>
                <a:spcPts val="0"/>
              </a:spcAft>
              <a:buSzPts val="2400"/>
              <a:buFont typeface="Google Sans"/>
              <a:buNone/>
              <a:defRPr sz="2400">
                <a:latin typeface="Google Sans"/>
                <a:ea typeface="Google Sans"/>
                <a:cs typeface="Google Sans"/>
                <a:sym typeface="Google Sans"/>
              </a:defRPr>
            </a:lvl7pPr>
            <a:lvl8pPr lvl="7" algn="ctr">
              <a:spcBef>
                <a:spcPts val="0"/>
              </a:spcBef>
              <a:spcAft>
                <a:spcPts val="0"/>
              </a:spcAft>
              <a:buSzPts val="2400"/>
              <a:buFont typeface="Google Sans"/>
              <a:buNone/>
              <a:defRPr sz="2400">
                <a:latin typeface="Google Sans"/>
                <a:ea typeface="Google Sans"/>
                <a:cs typeface="Google Sans"/>
                <a:sym typeface="Google Sans"/>
              </a:defRPr>
            </a:lvl8pPr>
            <a:lvl9pPr lvl="8" algn="ctr">
              <a:spcBef>
                <a:spcPts val="0"/>
              </a:spcBef>
              <a:spcAft>
                <a:spcPts val="0"/>
              </a:spcAft>
              <a:buSzPts val="2400"/>
              <a:buFont typeface="Google Sans"/>
              <a:buNone/>
              <a:defRPr sz="2400">
                <a:latin typeface="Google Sans"/>
                <a:ea typeface="Google Sans"/>
                <a:cs typeface="Google Sans"/>
                <a:sym typeface="Google Sans"/>
              </a:defRPr>
            </a:lvl9pPr>
          </a:lstStyle>
          <a:p>
            <a:endParaRPr/>
          </a:p>
        </p:txBody>
      </p:sp>
      <p:sp>
        <p:nvSpPr>
          <p:cNvPr id="653" name="Google Shape;653;p77"/>
          <p:cNvSpPr txBox="1">
            <a:spLocks noGrp="1"/>
          </p:cNvSpPr>
          <p:nvPr>
            <p:ph type="subTitle" idx="3"/>
          </p:nvPr>
        </p:nvSpPr>
        <p:spPr>
          <a:xfrm>
            <a:off x="408225" y="284671"/>
            <a:ext cx="8331300" cy="196500"/>
          </a:xfrm>
          <a:prstGeom prst="rect">
            <a:avLst/>
          </a:prstGeom>
        </p:spPr>
        <p:txBody>
          <a:bodyPr spcFirstLastPara="1" wrap="square" lIns="0" tIns="0" rIns="0" bIns="0" anchor="t" anchorCtr="0">
            <a:noAutofit/>
          </a:bodyPr>
          <a:lstStyle>
            <a:lvl1pPr lvl="0">
              <a:spcBef>
                <a:spcPts val="0"/>
              </a:spcBef>
              <a:spcAft>
                <a:spcPts val="0"/>
              </a:spcAft>
              <a:buSzPts val="800"/>
              <a:buFont typeface="Roboto"/>
              <a:buNone/>
              <a:defRPr sz="800">
                <a:latin typeface="Roboto"/>
                <a:ea typeface="Roboto"/>
                <a:cs typeface="Roboto"/>
                <a:sym typeface="Roboto"/>
              </a:defRPr>
            </a:lvl1pPr>
            <a:lvl2pPr lvl="1">
              <a:spcBef>
                <a:spcPts val="0"/>
              </a:spcBef>
              <a:spcAft>
                <a:spcPts val="0"/>
              </a:spcAft>
              <a:buSzPts val="800"/>
              <a:buFont typeface="Roboto"/>
              <a:buNone/>
              <a:defRPr sz="800">
                <a:latin typeface="Roboto"/>
                <a:ea typeface="Roboto"/>
                <a:cs typeface="Roboto"/>
                <a:sym typeface="Roboto"/>
              </a:defRPr>
            </a:lvl2pPr>
            <a:lvl3pPr lvl="2">
              <a:spcBef>
                <a:spcPts val="0"/>
              </a:spcBef>
              <a:spcAft>
                <a:spcPts val="0"/>
              </a:spcAft>
              <a:buSzPts val="800"/>
              <a:buFont typeface="Roboto"/>
              <a:buNone/>
              <a:defRPr sz="800">
                <a:latin typeface="Roboto"/>
                <a:ea typeface="Roboto"/>
                <a:cs typeface="Roboto"/>
                <a:sym typeface="Roboto"/>
              </a:defRPr>
            </a:lvl3pPr>
            <a:lvl4pPr lvl="3">
              <a:spcBef>
                <a:spcPts val="0"/>
              </a:spcBef>
              <a:spcAft>
                <a:spcPts val="0"/>
              </a:spcAft>
              <a:buSzPts val="800"/>
              <a:buFont typeface="Roboto"/>
              <a:buNone/>
              <a:defRPr sz="800">
                <a:latin typeface="Roboto"/>
                <a:ea typeface="Roboto"/>
                <a:cs typeface="Roboto"/>
                <a:sym typeface="Roboto"/>
              </a:defRPr>
            </a:lvl4pPr>
            <a:lvl5pPr lvl="4">
              <a:spcBef>
                <a:spcPts val="0"/>
              </a:spcBef>
              <a:spcAft>
                <a:spcPts val="0"/>
              </a:spcAft>
              <a:buSzPts val="800"/>
              <a:buFont typeface="Roboto"/>
              <a:buNone/>
              <a:defRPr sz="800">
                <a:latin typeface="Roboto"/>
                <a:ea typeface="Roboto"/>
                <a:cs typeface="Roboto"/>
                <a:sym typeface="Roboto"/>
              </a:defRPr>
            </a:lvl5pPr>
            <a:lvl6pPr lvl="5">
              <a:spcBef>
                <a:spcPts val="0"/>
              </a:spcBef>
              <a:spcAft>
                <a:spcPts val="0"/>
              </a:spcAft>
              <a:buSzPts val="800"/>
              <a:buFont typeface="Roboto"/>
              <a:buNone/>
              <a:defRPr sz="800">
                <a:latin typeface="Roboto"/>
                <a:ea typeface="Roboto"/>
                <a:cs typeface="Roboto"/>
                <a:sym typeface="Roboto"/>
              </a:defRPr>
            </a:lvl6pPr>
            <a:lvl7pPr lvl="6">
              <a:spcBef>
                <a:spcPts val="0"/>
              </a:spcBef>
              <a:spcAft>
                <a:spcPts val="0"/>
              </a:spcAft>
              <a:buSzPts val="800"/>
              <a:buFont typeface="Roboto"/>
              <a:buNone/>
              <a:defRPr sz="800">
                <a:latin typeface="Roboto"/>
                <a:ea typeface="Roboto"/>
                <a:cs typeface="Roboto"/>
                <a:sym typeface="Roboto"/>
              </a:defRPr>
            </a:lvl7pPr>
            <a:lvl8pPr lvl="7">
              <a:spcBef>
                <a:spcPts val="0"/>
              </a:spcBef>
              <a:spcAft>
                <a:spcPts val="0"/>
              </a:spcAft>
              <a:buSzPts val="800"/>
              <a:buFont typeface="Roboto"/>
              <a:buNone/>
              <a:defRPr sz="800">
                <a:latin typeface="Roboto"/>
                <a:ea typeface="Roboto"/>
                <a:cs typeface="Roboto"/>
                <a:sym typeface="Roboto"/>
              </a:defRPr>
            </a:lvl8pPr>
            <a:lvl9pPr lvl="8">
              <a:spcBef>
                <a:spcPts val="0"/>
              </a:spcBef>
              <a:spcAft>
                <a:spcPts val="0"/>
              </a:spcAft>
              <a:buSzPts val="800"/>
              <a:buFont typeface="Roboto"/>
              <a:buNone/>
              <a:defRPr sz="800">
                <a:latin typeface="Roboto"/>
                <a:ea typeface="Roboto"/>
                <a:cs typeface="Roboto"/>
                <a:sym typeface="Roboto"/>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03 Divider slide Google Yellow">
  <p:cSld name="CUSTOM_4_4">
    <p:spTree>
      <p:nvGrpSpPr>
        <p:cNvPr id="1" name="Shape 107"/>
        <p:cNvGrpSpPr/>
        <p:nvPr/>
      </p:nvGrpSpPr>
      <p:grpSpPr>
        <a:xfrm>
          <a:off x="0" y="0"/>
          <a:ext cx="0" cy="0"/>
          <a:chOff x="0" y="0"/>
          <a:chExt cx="0" cy="0"/>
        </a:xfrm>
      </p:grpSpPr>
      <p:sp>
        <p:nvSpPr>
          <p:cNvPr id="108" name="Google Shape;108;p9"/>
          <p:cNvSpPr/>
          <p:nvPr/>
        </p:nvSpPr>
        <p:spPr>
          <a:xfrm>
            <a:off x="8294175" y="4709300"/>
            <a:ext cx="677400" cy="3477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09" name="Google Shape;109;p9"/>
          <p:cNvSpPr/>
          <p:nvPr/>
        </p:nvSpPr>
        <p:spPr>
          <a:xfrm>
            <a:off x="408225" y="385525"/>
            <a:ext cx="5427000" cy="4396800"/>
          </a:xfrm>
          <a:prstGeom prst="roundRect">
            <a:avLst>
              <a:gd name="adj" fmla="val 2185"/>
            </a:avLst>
          </a:prstGeom>
          <a:solidFill>
            <a:srgbClr val="34A853"/>
          </a:solidFill>
          <a:ln w="9525" cap="flat" cmpd="sng">
            <a:solidFill>
              <a:srgbClr val="34A853"/>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0" name="Google Shape;110;p9"/>
          <p:cNvSpPr/>
          <p:nvPr/>
        </p:nvSpPr>
        <p:spPr>
          <a:xfrm>
            <a:off x="1858275" y="385525"/>
            <a:ext cx="68775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11" name="Google Shape;111;p9"/>
          <p:cNvSpPr txBox="1">
            <a:spLocks noGrp="1"/>
          </p:cNvSpPr>
          <p:nvPr>
            <p:ph type="subTitle" idx="1"/>
          </p:nvPr>
        </p:nvSpPr>
        <p:spPr>
          <a:xfrm>
            <a:off x="2297546" y="4133400"/>
            <a:ext cx="61050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12" name="Google Shape;112;p9"/>
          <p:cNvSpPr txBox="1">
            <a:spLocks noGrp="1"/>
          </p:cNvSpPr>
          <p:nvPr>
            <p:ph type="ctrTitle"/>
          </p:nvPr>
        </p:nvSpPr>
        <p:spPr>
          <a:xfrm>
            <a:off x="2260400" y="1540683"/>
            <a:ext cx="61647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sz="48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113" name="Google Shape;113;p9"/>
          <p:cNvGrpSpPr/>
          <p:nvPr/>
        </p:nvGrpSpPr>
        <p:grpSpPr>
          <a:xfrm>
            <a:off x="2297541" y="1028734"/>
            <a:ext cx="839907" cy="273855"/>
            <a:chOff x="827088" y="2417763"/>
            <a:chExt cx="8432797" cy="2749551"/>
          </a:xfrm>
        </p:grpSpPr>
        <p:sp>
          <p:nvSpPr>
            <p:cNvPr id="114" name="Google Shape;114;p9"/>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15" name="Google Shape;115;p9"/>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16" name="Google Shape;116;p9"/>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17" name="Google Shape;117;p9"/>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18" name="Google Shape;118;p9"/>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19" name="Google Shape;119;p9"/>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20" name="Google Shape;120;p9"/>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21" name="Google Shape;121;p9"/>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03 Divider slide Google Green">
  <p:cSld name="CUSTOM_4_4_1">
    <p:spTree>
      <p:nvGrpSpPr>
        <p:cNvPr id="1" name="Shape 122"/>
        <p:cNvGrpSpPr/>
        <p:nvPr/>
      </p:nvGrpSpPr>
      <p:grpSpPr>
        <a:xfrm>
          <a:off x="0" y="0"/>
          <a:ext cx="0" cy="0"/>
          <a:chOff x="0" y="0"/>
          <a:chExt cx="0" cy="0"/>
        </a:xfrm>
      </p:grpSpPr>
      <p:sp>
        <p:nvSpPr>
          <p:cNvPr id="123" name="Google Shape;123;p10"/>
          <p:cNvSpPr/>
          <p:nvPr/>
        </p:nvSpPr>
        <p:spPr>
          <a:xfrm>
            <a:off x="8294175" y="4709300"/>
            <a:ext cx="642600" cy="372600"/>
          </a:xfrm>
          <a:prstGeom prst="rect">
            <a:avLst/>
          </a:prstGeom>
          <a:solidFill>
            <a:schemeClr val="l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Roboto"/>
              <a:ea typeface="Roboto"/>
              <a:cs typeface="Roboto"/>
              <a:sym typeface="Roboto"/>
            </a:endParaRPr>
          </a:p>
        </p:txBody>
      </p:sp>
      <p:sp>
        <p:nvSpPr>
          <p:cNvPr id="124" name="Google Shape;124;p10"/>
          <p:cNvSpPr/>
          <p:nvPr/>
        </p:nvSpPr>
        <p:spPr>
          <a:xfrm>
            <a:off x="408225" y="385525"/>
            <a:ext cx="5427000" cy="4396800"/>
          </a:xfrm>
          <a:prstGeom prst="roundRect">
            <a:avLst>
              <a:gd name="adj" fmla="val 2185"/>
            </a:avLst>
          </a:prstGeom>
          <a:solidFill>
            <a:schemeClr val="accent4"/>
          </a:solidFill>
          <a:ln w="9525" cap="flat" cmpd="sng">
            <a:solidFill>
              <a:schemeClr val="accent4"/>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5" name="Google Shape;125;p10"/>
          <p:cNvSpPr/>
          <p:nvPr/>
        </p:nvSpPr>
        <p:spPr>
          <a:xfrm>
            <a:off x="1858275" y="385525"/>
            <a:ext cx="6877500" cy="4396800"/>
          </a:xfrm>
          <a:prstGeom prst="roundRect">
            <a:avLst>
              <a:gd name="adj" fmla="val 2758"/>
            </a:avLst>
          </a:prstGeom>
          <a:solidFill>
            <a:srgbClr val="FFFFFF"/>
          </a:solid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None/>
            </a:pPr>
            <a:endParaRPr/>
          </a:p>
        </p:txBody>
      </p:sp>
      <p:sp>
        <p:nvSpPr>
          <p:cNvPr id="126" name="Google Shape;126;p10"/>
          <p:cNvSpPr txBox="1">
            <a:spLocks noGrp="1"/>
          </p:cNvSpPr>
          <p:nvPr>
            <p:ph type="subTitle" idx="1"/>
          </p:nvPr>
        </p:nvSpPr>
        <p:spPr>
          <a:xfrm>
            <a:off x="2297546" y="4133400"/>
            <a:ext cx="6105000" cy="234900"/>
          </a:xfrm>
          <a:prstGeom prst="rect">
            <a:avLst/>
          </a:prstGeom>
        </p:spPr>
        <p:txBody>
          <a:bodyPr spcFirstLastPara="1" wrap="square" lIns="0" tIns="0" rIns="0" bIns="0" anchor="t" anchorCtr="0">
            <a:noAutofit/>
          </a:bodyPr>
          <a:lstStyle>
            <a:lvl1pPr lvl="0">
              <a:spcBef>
                <a:spcPts val="0"/>
              </a:spcBef>
              <a:spcAft>
                <a:spcPts val="0"/>
              </a:spcAft>
              <a:buClr>
                <a:schemeClr val="dk1"/>
              </a:buClr>
              <a:buSzPts val="1400"/>
              <a:buNone/>
              <a:defRPr sz="1400">
                <a:solidFill>
                  <a:schemeClr val="dk1"/>
                </a:solidFill>
              </a:defRPr>
            </a:lvl1pPr>
            <a:lvl2pPr lvl="1">
              <a:spcBef>
                <a:spcPts val="0"/>
              </a:spcBef>
              <a:spcAft>
                <a:spcPts val="0"/>
              </a:spcAft>
              <a:buClr>
                <a:schemeClr val="dk1"/>
              </a:buClr>
              <a:buSzPts val="1400"/>
              <a:buNone/>
              <a:defRPr sz="1400">
                <a:solidFill>
                  <a:schemeClr val="dk1"/>
                </a:solidFill>
              </a:defRPr>
            </a:lvl2pPr>
            <a:lvl3pPr lvl="2">
              <a:spcBef>
                <a:spcPts val="0"/>
              </a:spcBef>
              <a:spcAft>
                <a:spcPts val="0"/>
              </a:spcAft>
              <a:buClr>
                <a:schemeClr val="dk1"/>
              </a:buClr>
              <a:buSzPts val="1400"/>
              <a:buNone/>
              <a:defRPr sz="1400">
                <a:solidFill>
                  <a:schemeClr val="dk1"/>
                </a:solidFill>
              </a:defRPr>
            </a:lvl3pPr>
            <a:lvl4pPr lvl="3">
              <a:spcBef>
                <a:spcPts val="0"/>
              </a:spcBef>
              <a:spcAft>
                <a:spcPts val="0"/>
              </a:spcAft>
              <a:buClr>
                <a:schemeClr val="dk1"/>
              </a:buClr>
              <a:buSzPts val="1400"/>
              <a:buNone/>
              <a:defRPr sz="1400">
                <a:solidFill>
                  <a:schemeClr val="dk1"/>
                </a:solidFill>
              </a:defRPr>
            </a:lvl4pPr>
            <a:lvl5pPr lvl="4">
              <a:spcBef>
                <a:spcPts val="0"/>
              </a:spcBef>
              <a:spcAft>
                <a:spcPts val="0"/>
              </a:spcAft>
              <a:buClr>
                <a:schemeClr val="dk1"/>
              </a:buClr>
              <a:buSzPts val="1400"/>
              <a:buNone/>
              <a:defRPr sz="1400">
                <a:solidFill>
                  <a:schemeClr val="dk1"/>
                </a:solidFill>
              </a:defRPr>
            </a:lvl5pPr>
            <a:lvl6pPr lvl="5">
              <a:spcBef>
                <a:spcPts val="0"/>
              </a:spcBef>
              <a:spcAft>
                <a:spcPts val="0"/>
              </a:spcAft>
              <a:buClr>
                <a:schemeClr val="dk1"/>
              </a:buClr>
              <a:buSzPts val="1400"/>
              <a:buNone/>
              <a:defRPr sz="1400">
                <a:solidFill>
                  <a:schemeClr val="dk1"/>
                </a:solidFill>
              </a:defRPr>
            </a:lvl6pPr>
            <a:lvl7pPr lvl="6">
              <a:spcBef>
                <a:spcPts val="0"/>
              </a:spcBef>
              <a:spcAft>
                <a:spcPts val="0"/>
              </a:spcAft>
              <a:buClr>
                <a:schemeClr val="dk1"/>
              </a:buClr>
              <a:buSzPts val="1400"/>
              <a:buNone/>
              <a:defRPr sz="1400">
                <a:solidFill>
                  <a:schemeClr val="dk1"/>
                </a:solidFill>
              </a:defRPr>
            </a:lvl7pPr>
            <a:lvl8pPr lvl="7">
              <a:spcBef>
                <a:spcPts val="0"/>
              </a:spcBef>
              <a:spcAft>
                <a:spcPts val="0"/>
              </a:spcAft>
              <a:buClr>
                <a:schemeClr val="dk1"/>
              </a:buClr>
              <a:buSzPts val="1400"/>
              <a:buNone/>
              <a:defRPr sz="1400">
                <a:solidFill>
                  <a:schemeClr val="dk1"/>
                </a:solidFill>
              </a:defRPr>
            </a:lvl8pPr>
            <a:lvl9pPr lvl="8">
              <a:spcBef>
                <a:spcPts val="0"/>
              </a:spcBef>
              <a:spcAft>
                <a:spcPts val="0"/>
              </a:spcAft>
              <a:buClr>
                <a:schemeClr val="dk1"/>
              </a:buClr>
              <a:buSzPts val="1400"/>
              <a:buNone/>
              <a:defRPr sz="1400">
                <a:solidFill>
                  <a:schemeClr val="dk1"/>
                </a:solidFill>
              </a:defRPr>
            </a:lvl9pPr>
          </a:lstStyle>
          <a:p>
            <a:endParaRPr/>
          </a:p>
        </p:txBody>
      </p:sp>
      <p:sp>
        <p:nvSpPr>
          <p:cNvPr id="127" name="Google Shape;127;p10"/>
          <p:cNvSpPr txBox="1">
            <a:spLocks noGrp="1"/>
          </p:cNvSpPr>
          <p:nvPr>
            <p:ph type="ctrTitle"/>
          </p:nvPr>
        </p:nvSpPr>
        <p:spPr>
          <a:xfrm>
            <a:off x="2260400" y="1540683"/>
            <a:ext cx="6164700" cy="2088600"/>
          </a:xfrm>
          <a:prstGeom prst="rect">
            <a:avLst/>
          </a:prstGeom>
        </p:spPr>
        <p:txBody>
          <a:bodyPr spcFirstLastPara="1" wrap="square" lIns="0" tIns="0" rIns="0" bIns="0" anchor="ctr" anchorCtr="0">
            <a:noAutofit/>
          </a:bodyPr>
          <a:lstStyle>
            <a:lvl1pPr lvl="0">
              <a:lnSpc>
                <a:spcPct val="90000"/>
              </a:lnSpc>
              <a:spcBef>
                <a:spcPts val="0"/>
              </a:spcBef>
              <a:spcAft>
                <a:spcPts val="0"/>
              </a:spcAft>
              <a:buSzPts val="4800"/>
              <a:buNone/>
              <a:defRPr sz="4800"/>
            </a:lvl1pPr>
            <a:lvl2pPr lvl="1"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2pPr>
            <a:lvl3pPr lvl="2"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3pPr>
            <a:lvl4pPr lvl="3"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4pPr>
            <a:lvl5pPr lvl="4"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5pPr>
            <a:lvl6pPr lvl="5"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6pPr>
            <a:lvl7pPr lvl="6"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7pPr>
            <a:lvl8pPr lvl="7"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8pPr>
            <a:lvl9pPr lvl="8" algn="ctr">
              <a:lnSpc>
                <a:spcPct val="90000"/>
              </a:lnSpc>
              <a:spcBef>
                <a:spcPts val="0"/>
              </a:spcBef>
              <a:spcAft>
                <a:spcPts val="0"/>
              </a:spcAft>
              <a:buSzPts val="4800"/>
              <a:buFont typeface="Google Sans"/>
              <a:buNone/>
              <a:defRPr sz="4800" b="1">
                <a:latin typeface="Google Sans"/>
                <a:ea typeface="Google Sans"/>
                <a:cs typeface="Google Sans"/>
                <a:sym typeface="Google Sans"/>
              </a:defRPr>
            </a:lvl9pPr>
          </a:lstStyle>
          <a:p>
            <a:endParaRPr/>
          </a:p>
        </p:txBody>
      </p:sp>
      <p:grpSp>
        <p:nvGrpSpPr>
          <p:cNvPr id="128" name="Google Shape;128;p10"/>
          <p:cNvGrpSpPr/>
          <p:nvPr/>
        </p:nvGrpSpPr>
        <p:grpSpPr>
          <a:xfrm>
            <a:off x="2297541" y="1028734"/>
            <a:ext cx="839907" cy="273855"/>
            <a:chOff x="827088" y="2417763"/>
            <a:chExt cx="8432797" cy="2749551"/>
          </a:xfrm>
        </p:grpSpPr>
        <p:sp>
          <p:nvSpPr>
            <p:cNvPr id="129" name="Google Shape;129;p10"/>
            <p:cNvSpPr/>
            <p:nvPr/>
          </p:nvSpPr>
          <p:spPr>
            <a:xfrm>
              <a:off x="827088" y="2417763"/>
              <a:ext cx="2078034" cy="2132018"/>
            </a:xfrm>
            <a:custGeom>
              <a:avLst/>
              <a:gdLst/>
              <a:ahLst/>
              <a:cxnLst/>
              <a:rect l="l" t="t" r="r" b="b"/>
              <a:pathLst>
                <a:path w="5774" h="5924" extrusionOk="0">
                  <a:moveTo>
                    <a:pt x="3020" y="3513"/>
                  </a:moveTo>
                  <a:lnTo>
                    <a:pt x="3020" y="2704"/>
                  </a:lnTo>
                  <a:lnTo>
                    <a:pt x="5729" y="2704"/>
                  </a:lnTo>
                  <a:cubicBezTo>
                    <a:pt x="5757" y="2847"/>
                    <a:pt x="5773" y="3017"/>
                    <a:pt x="5773" y="3200"/>
                  </a:cubicBezTo>
                  <a:cubicBezTo>
                    <a:pt x="5773" y="3807"/>
                    <a:pt x="5607" y="4558"/>
                    <a:pt x="5072" y="5092"/>
                  </a:cubicBezTo>
                  <a:cubicBezTo>
                    <a:pt x="4552" y="5634"/>
                    <a:pt x="3887" y="5923"/>
                    <a:pt x="3006" y="5923"/>
                  </a:cubicBezTo>
                  <a:cubicBezTo>
                    <a:pt x="1373" y="5923"/>
                    <a:pt x="0" y="4594"/>
                    <a:pt x="0" y="2962"/>
                  </a:cubicBezTo>
                  <a:cubicBezTo>
                    <a:pt x="0" y="1329"/>
                    <a:pt x="1373" y="0"/>
                    <a:pt x="3006" y="0"/>
                  </a:cubicBezTo>
                  <a:cubicBezTo>
                    <a:pt x="3909" y="0"/>
                    <a:pt x="4552" y="354"/>
                    <a:pt x="5036" y="816"/>
                  </a:cubicBezTo>
                  <a:lnTo>
                    <a:pt x="4465" y="1387"/>
                  </a:lnTo>
                  <a:cubicBezTo>
                    <a:pt x="4119" y="1062"/>
                    <a:pt x="3649" y="809"/>
                    <a:pt x="3006" y="809"/>
                  </a:cubicBezTo>
                  <a:cubicBezTo>
                    <a:pt x="1814" y="809"/>
                    <a:pt x="882" y="1770"/>
                    <a:pt x="882" y="2962"/>
                  </a:cubicBezTo>
                  <a:cubicBezTo>
                    <a:pt x="882" y="4153"/>
                    <a:pt x="1814" y="5114"/>
                    <a:pt x="3006" y="5114"/>
                  </a:cubicBezTo>
                  <a:cubicBezTo>
                    <a:pt x="3779" y="5114"/>
                    <a:pt x="4220" y="4803"/>
                    <a:pt x="4502" y="4521"/>
                  </a:cubicBezTo>
                  <a:cubicBezTo>
                    <a:pt x="4731" y="4292"/>
                    <a:pt x="4882" y="3963"/>
                    <a:pt x="4941" y="3513"/>
                  </a:cubicBezTo>
                  <a:lnTo>
                    <a:pt x="3020" y="3513"/>
                  </a:lnTo>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30" name="Google Shape;130;p10"/>
            <p:cNvSpPr/>
            <p:nvPr/>
          </p:nvSpPr>
          <p:spPr>
            <a:xfrm>
              <a:off x="3013075" y="3176588"/>
              <a:ext cx="1379537" cy="1373190"/>
            </a:xfrm>
            <a:custGeom>
              <a:avLst/>
              <a:gdLst/>
              <a:ahLst/>
              <a:cxnLst/>
              <a:rect l="l" t="t" r="r" b="b"/>
              <a:pathLst>
                <a:path w="3830" h="3815" extrusionOk="0">
                  <a:moveTo>
                    <a:pt x="3829" y="1907"/>
                  </a:moveTo>
                  <a:cubicBezTo>
                    <a:pt x="3829" y="3005"/>
                    <a:pt x="2970" y="3814"/>
                    <a:pt x="1915" y="3814"/>
                  </a:cubicBezTo>
                  <a:cubicBezTo>
                    <a:pt x="860" y="3814"/>
                    <a:pt x="0" y="3005"/>
                    <a:pt x="0" y="1907"/>
                  </a:cubicBezTo>
                  <a:cubicBezTo>
                    <a:pt x="0" y="802"/>
                    <a:pt x="860" y="0"/>
                    <a:pt x="1915" y="0"/>
                  </a:cubicBezTo>
                  <a:cubicBezTo>
                    <a:pt x="2970" y="0"/>
                    <a:pt x="3829" y="802"/>
                    <a:pt x="3829" y="1907"/>
                  </a:cubicBezTo>
                  <a:close/>
                  <a:moveTo>
                    <a:pt x="2992" y="1907"/>
                  </a:moveTo>
                  <a:cubicBezTo>
                    <a:pt x="2992" y="1221"/>
                    <a:pt x="2493" y="752"/>
                    <a:pt x="1915" y="752"/>
                  </a:cubicBezTo>
                  <a:cubicBezTo>
                    <a:pt x="1337" y="752"/>
                    <a:pt x="839" y="1221"/>
                    <a:pt x="839" y="1907"/>
                  </a:cubicBezTo>
                  <a:cubicBezTo>
                    <a:pt x="839" y="2586"/>
                    <a:pt x="1337" y="3063"/>
                    <a:pt x="1915" y="3063"/>
                  </a:cubicBezTo>
                  <a:cubicBezTo>
                    <a:pt x="2493" y="3063"/>
                    <a:pt x="2992" y="2586"/>
                    <a:pt x="2992" y="1907"/>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31" name="Google Shape;131;p10"/>
            <p:cNvSpPr/>
            <p:nvPr/>
          </p:nvSpPr>
          <p:spPr>
            <a:xfrm>
              <a:off x="4516438" y="3176588"/>
              <a:ext cx="1377952" cy="1373190"/>
            </a:xfrm>
            <a:custGeom>
              <a:avLst/>
              <a:gdLst/>
              <a:ahLst/>
              <a:cxnLst/>
              <a:rect l="l" t="t" r="r" b="b"/>
              <a:pathLst>
                <a:path w="3829" h="3815" extrusionOk="0">
                  <a:moveTo>
                    <a:pt x="3828" y="1907"/>
                  </a:moveTo>
                  <a:cubicBezTo>
                    <a:pt x="3828" y="3005"/>
                    <a:pt x="2969" y="3814"/>
                    <a:pt x="1914" y="3814"/>
                  </a:cubicBezTo>
                  <a:cubicBezTo>
                    <a:pt x="860" y="3814"/>
                    <a:pt x="0" y="3005"/>
                    <a:pt x="0" y="1907"/>
                  </a:cubicBezTo>
                  <a:cubicBezTo>
                    <a:pt x="0" y="802"/>
                    <a:pt x="860" y="0"/>
                    <a:pt x="1914" y="0"/>
                  </a:cubicBezTo>
                  <a:cubicBezTo>
                    <a:pt x="2968" y="0"/>
                    <a:pt x="3828" y="802"/>
                    <a:pt x="3828" y="1907"/>
                  </a:cubicBezTo>
                  <a:close/>
                  <a:moveTo>
                    <a:pt x="2990" y="1907"/>
                  </a:moveTo>
                  <a:cubicBezTo>
                    <a:pt x="2990" y="1221"/>
                    <a:pt x="2492" y="752"/>
                    <a:pt x="1914" y="752"/>
                  </a:cubicBezTo>
                  <a:cubicBezTo>
                    <a:pt x="1337" y="752"/>
                    <a:pt x="838" y="1221"/>
                    <a:pt x="838" y="1907"/>
                  </a:cubicBezTo>
                  <a:cubicBezTo>
                    <a:pt x="838" y="2586"/>
                    <a:pt x="1337" y="3063"/>
                    <a:pt x="1914" y="3063"/>
                  </a:cubicBezTo>
                  <a:cubicBezTo>
                    <a:pt x="2492" y="3063"/>
                    <a:pt x="2990" y="2586"/>
                    <a:pt x="2990" y="1907"/>
                  </a:cubicBezTo>
                  <a:close/>
                </a:path>
              </a:pathLst>
            </a:custGeom>
            <a:solidFill>
              <a:srgbClr val="FBBC0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32" name="Google Shape;132;p10"/>
            <p:cNvSpPr/>
            <p:nvPr/>
          </p:nvSpPr>
          <p:spPr>
            <a:xfrm>
              <a:off x="6019800" y="3178175"/>
              <a:ext cx="1316035" cy="1989139"/>
            </a:xfrm>
            <a:custGeom>
              <a:avLst/>
              <a:gdLst/>
              <a:ahLst/>
              <a:cxnLst/>
              <a:rect l="l" t="t" r="r" b="b"/>
              <a:pathLst>
                <a:path w="3657" h="5526" extrusionOk="0">
                  <a:moveTo>
                    <a:pt x="3656" y="115"/>
                  </a:moveTo>
                  <a:lnTo>
                    <a:pt x="3656" y="3539"/>
                  </a:lnTo>
                  <a:cubicBezTo>
                    <a:pt x="3656" y="4947"/>
                    <a:pt x="2825" y="5525"/>
                    <a:pt x="1842" y="5525"/>
                  </a:cubicBezTo>
                  <a:cubicBezTo>
                    <a:pt x="917" y="5525"/>
                    <a:pt x="361" y="4904"/>
                    <a:pt x="151" y="4398"/>
                  </a:cubicBezTo>
                  <a:lnTo>
                    <a:pt x="881" y="4095"/>
                  </a:lnTo>
                  <a:cubicBezTo>
                    <a:pt x="1011" y="4405"/>
                    <a:pt x="1329" y="4774"/>
                    <a:pt x="1842" y="4774"/>
                  </a:cubicBezTo>
                  <a:cubicBezTo>
                    <a:pt x="2471" y="4774"/>
                    <a:pt x="2861" y="4384"/>
                    <a:pt x="2861" y="3654"/>
                  </a:cubicBezTo>
                  <a:lnTo>
                    <a:pt x="2861" y="3380"/>
                  </a:lnTo>
                  <a:lnTo>
                    <a:pt x="2832" y="3380"/>
                  </a:lnTo>
                  <a:cubicBezTo>
                    <a:pt x="2644" y="3611"/>
                    <a:pt x="2283" y="3813"/>
                    <a:pt x="1828" y="3813"/>
                  </a:cubicBezTo>
                  <a:cubicBezTo>
                    <a:pt x="874" y="3813"/>
                    <a:pt x="0" y="2982"/>
                    <a:pt x="0" y="1913"/>
                  </a:cubicBezTo>
                  <a:cubicBezTo>
                    <a:pt x="0" y="837"/>
                    <a:pt x="874" y="0"/>
                    <a:pt x="1828" y="0"/>
                  </a:cubicBezTo>
                  <a:cubicBezTo>
                    <a:pt x="2283" y="0"/>
                    <a:pt x="2644" y="202"/>
                    <a:pt x="2832" y="426"/>
                  </a:cubicBezTo>
                  <a:lnTo>
                    <a:pt x="2861" y="426"/>
                  </a:lnTo>
                  <a:lnTo>
                    <a:pt x="2861" y="115"/>
                  </a:lnTo>
                  <a:lnTo>
                    <a:pt x="3656" y="115"/>
                  </a:lnTo>
                  <a:close/>
                  <a:moveTo>
                    <a:pt x="2919" y="1913"/>
                  </a:moveTo>
                  <a:cubicBezTo>
                    <a:pt x="2919" y="1242"/>
                    <a:pt x="2471" y="751"/>
                    <a:pt x="1900" y="751"/>
                  </a:cubicBezTo>
                  <a:cubicBezTo>
                    <a:pt x="1322" y="751"/>
                    <a:pt x="838" y="1242"/>
                    <a:pt x="838" y="1913"/>
                  </a:cubicBezTo>
                  <a:cubicBezTo>
                    <a:pt x="838" y="2578"/>
                    <a:pt x="1322" y="3062"/>
                    <a:pt x="1900" y="3062"/>
                  </a:cubicBezTo>
                  <a:cubicBezTo>
                    <a:pt x="2471" y="3062"/>
                    <a:pt x="2919" y="2578"/>
                    <a:pt x="2919" y="1913"/>
                  </a:cubicBezTo>
                  <a:close/>
                </a:path>
              </a:pathLst>
            </a:custGeom>
            <a:solidFill>
              <a:srgbClr val="4285F4"/>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33" name="Google Shape;133;p10"/>
            <p:cNvSpPr/>
            <p:nvPr/>
          </p:nvSpPr>
          <p:spPr>
            <a:xfrm>
              <a:off x="7545388" y="2497138"/>
              <a:ext cx="301625" cy="2011362"/>
            </a:xfrm>
            <a:custGeom>
              <a:avLst/>
              <a:gdLst/>
              <a:ahLst/>
              <a:cxnLst/>
              <a:rect l="l" t="t" r="r" b="b"/>
              <a:pathLst>
                <a:path w="839" h="5587" extrusionOk="0">
                  <a:moveTo>
                    <a:pt x="838" y="0"/>
                  </a:moveTo>
                  <a:lnTo>
                    <a:pt x="838" y="5586"/>
                  </a:lnTo>
                  <a:lnTo>
                    <a:pt x="0" y="5586"/>
                  </a:lnTo>
                  <a:lnTo>
                    <a:pt x="0" y="0"/>
                  </a:lnTo>
                  <a:lnTo>
                    <a:pt x="838" y="0"/>
                  </a:lnTo>
                </a:path>
              </a:pathLst>
            </a:custGeom>
            <a:solidFill>
              <a:srgbClr val="34A853"/>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sp>
          <p:nvSpPr>
            <p:cNvPr id="134" name="Google Shape;134;p10"/>
            <p:cNvSpPr/>
            <p:nvPr/>
          </p:nvSpPr>
          <p:spPr>
            <a:xfrm>
              <a:off x="7993063" y="3176588"/>
              <a:ext cx="1266822" cy="1373190"/>
            </a:xfrm>
            <a:custGeom>
              <a:avLst/>
              <a:gdLst/>
              <a:ahLst/>
              <a:cxnLst/>
              <a:rect l="l" t="t" r="r" b="b"/>
              <a:pathLst>
                <a:path w="3520" h="3815" extrusionOk="0">
                  <a:moveTo>
                    <a:pt x="2832" y="2535"/>
                  </a:moveTo>
                  <a:lnTo>
                    <a:pt x="3483" y="2969"/>
                  </a:lnTo>
                  <a:cubicBezTo>
                    <a:pt x="3273" y="3279"/>
                    <a:pt x="2767" y="3814"/>
                    <a:pt x="1893" y="3814"/>
                  </a:cubicBezTo>
                  <a:cubicBezTo>
                    <a:pt x="810" y="3814"/>
                    <a:pt x="0" y="2976"/>
                    <a:pt x="0" y="1906"/>
                  </a:cubicBezTo>
                  <a:cubicBezTo>
                    <a:pt x="0" y="773"/>
                    <a:pt x="817" y="0"/>
                    <a:pt x="1800" y="0"/>
                  </a:cubicBezTo>
                  <a:cubicBezTo>
                    <a:pt x="2789" y="0"/>
                    <a:pt x="3274" y="788"/>
                    <a:pt x="3432" y="1214"/>
                  </a:cubicBezTo>
                  <a:lnTo>
                    <a:pt x="3519" y="1431"/>
                  </a:lnTo>
                  <a:lnTo>
                    <a:pt x="969" y="2484"/>
                  </a:lnTo>
                  <a:cubicBezTo>
                    <a:pt x="1164" y="2867"/>
                    <a:pt x="1467" y="3062"/>
                    <a:pt x="1894" y="3062"/>
                  </a:cubicBezTo>
                  <a:cubicBezTo>
                    <a:pt x="2319" y="3063"/>
                    <a:pt x="2616" y="2853"/>
                    <a:pt x="2832" y="2535"/>
                  </a:cubicBezTo>
                  <a:close/>
                  <a:moveTo>
                    <a:pt x="831" y="1849"/>
                  </a:moveTo>
                  <a:lnTo>
                    <a:pt x="2536" y="1142"/>
                  </a:lnTo>
                  <a:cubicBezTo>
                    <a:pt x="2442" y="903"/>
                    <a:pt x="2161" y="737"/>
                    <a:pt x="1828" y="737"/>
                  </a:cubicBezTo>
                  <a:cubicBezTo>
                    <a:pt x="1402" y="737"/>
                    <a:pt x="810" y="1113"/>
                    <a:pt x="831" y="1849"/>
                  </a:cubicBezTo>
                  <a:close/>
                </a:path>
              </a:pathLst>
            </a:custGeom>
            <a:solidFill>
              <a:srgbClr val="EA4335"/>
            </a:solidFill>
            <a:ln>
              <a:noFill/>
            </a:ln>
          </p:spPr>
          <p:txBody>
            <a:bodyPr spcFirstLastPara="1" wrap="square" lIns="91425" tIns="45700" rIns="91425" bIns="45700" anchor="ctr" anchorCtr="0">
              <a:noAutofit/>
            </a:bodyPr>
            <a:lstStyle/>
            <a:p>
              <a:pPr marL="0" marR="0" lvl="0" indent="0" algn="l" rtl="0">
                <a:spcBef>
                  <a:spcPts val="0"/>
                </a:spcBef>
                <a:spcAft>
                  <a:spcPts val="0"/>
                </a:spcAft>
                <a:buNone/>
              </a:pPr>
              <a:endParaRPr sz="1800" b="0" i="0" u="none" strike="noStrike" cap="none">
                <a:solidFill>
                  <a:srgbClr val="000000"/>
                </a:solidFill>
                <a:latin typeface="Calibri"/>
                <a:ea typeface="Calibri"/>
                <a:cs typeface="Calibri"/>
                <a:sym typeface="Calibri"/>
              </a:endParaRPr>
            </a:p>
          </p:txBody>
        </p:sp>
      </p:grpSp>
      <p:sp>
        <p:nvSpPr>
          <p:cNvPr id="135" name="Google Shape;135;p10"/>
          <p:cNvSpPr txBox="1"/>
          <p:nvPr/>
        </p:nvSpPr>
        <p:spPr>
          <a:xfrm>
            <a:off x="7934700" y="66375"/>
            <a:ext cx="1209300" cy="303600"/>
          </a:xfrm>
          <a:prstGeom prst="rect">
            <a:avLst/>
          </a:prstGeom>
          <a:no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600"/>
              <a:buFont typeface="Arial"/>
              <a:buNone/>
            </a:pPr>
            <a:r>
              <a:rPr lang="en" sz="600" b="0" i="0" u="none" strike="noStrike" cap="none">
                <a:solidFill>
                  <a:srgbClr val="AEB3B7"/>
                </a:solidFill>
                <a:latin typeface="Roboto"/>
                <a:ea typeface="Roboto"/>
                <a:cs typeface="Roboto"/>
                <a:sym typeface="Roboto"/>
              </a:rPr>
              <a:t>Proprietary + Confidential</a:t>
            </a:r>
            <a:endParaRPr sz="600" b="0" i="0" u="none" strike="noStrike" cap="none">
              <a:solidFill>
                <a:srgbClr val="AEB3B7"/>
              </a:solidFill>
              <a:latin typeface="Roboto"/>
              <a:ea typeface="Roboto"/>
              <a:cs typeface="Roboto"/>
              <a:sym typeface="Roboto"/>
            </a:endParaRPr>
          </a:p>
        </p:txBody>
      </p:sp>
      <p:sp>
        <p:nvSpPr>
          <p:cNvPr id="136" name="Google Shape;136;p10"/>
          <p:cNvSpPr txBox="1">
            <a:spLocks noGrp="1"/>
          </p:cNvSpPr>
          <p:nvPr>
            <p:ph type="sldNum" idx="12"/>
          </p:nvPr>
        </p:nvSpPr>
        <p:spPr>
          <a:xfrm>
            <a:off x="8404384" y="4749851"/>
            <a:ext cx="548700" cy="3936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26" Type="http://schemas.openxmlformats.org/officeDocument/2006/relationships/slideLayout" Target="../slideLayouts/slideLayout26.xml"/><Relationship Id="rId21" Type="http://schemas.openxmlformats.org/officeDocument/2006/relationships/slideLayout" Target="../slideLayouts/slideLayout21.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63" Type="http://schemas.openxmlformats.org/officeDocument/2006/relationships/slideLayout" Target="../slideLayouts/slideLayout63.xml"/><Relationship Id="rId68" Type="http://schemas.openxmlformats.org/officeDocument/2006/relationships/slideLayout" Target="../slideLayouts/slideLayout68.xml"/><Relationship Id="rId16" Type="http://schemas.openxmlformats.org/officeDocument/2006/relationships/slideLayout" Target="../slideLayouts/slideLayout1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66" Type="http://schemas.openxmlformats.org/officeDocument/2006/relationships/slideLayout" Target="../slideLayouts/slideLayout66.xml"/><Relationship Id="rId74" Type="http://schemas.openxmlformats.org/officeDocument/2006/relationships/slideLayout" Target="../slideLayouts/slideLayout74.xml"/><Relationship Id="rId5" Type="http://schemas.openxmlformats.org/officeDocument/2006/relationships/slideLayout" Target="../slideLayouts/slideLayout5.xml"/><Relationship Id="rId61" Type="http://schemas.openxmlformats.org/officeDocument/2006/relationships/slideLayout" Target="../slideLayouts/slideLayout61.xml"/><Relationship Id="rId19" Type="http://schemas.openxmlformats.org/officeDocument/2006/relationships/slideLayout" Target="../slideLayouts/slideLayout1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69" Type="http://schemas.openxmlformats.org/officeDocument/2006/relationships/slideLayout" Target="../slideLayouts/slideLayout69.xml"/><Relationship Id="rId77" Type="http://schemas.openxmlformats.org/officeDocument/2006/relationships/theme" Target="../theme/theme1.xml"/><Relationship Id="rId8" Type="http://schemas.openxmlformats.org/officeDocument/2006/relationships/slideLayout" Target="../slideLayouts/slideLayout8.xml"/><Relationship Id="rId51" Type="http://schemas.openxmlformats.org/officeDocument/2006/relationships/slideLayout" Target="../slideLayouts/slideLayout51.xml"/><Relationship Id="rId72" Type="http://schemas.openxmlformats.org/officeDocument/2006/relationships/slideLayout" Target="../slideLayouts/slideLayout72.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 Id="rId67" Type="http://schemas.openxmlformats.org/officeDocument/2006/relationships/slideLayout" Target="../slideLayouts/slideLayout67.xml"/><Relationship Id="rId20" Type="http://schemas.openxmlformats.org/officeDocument/2006/relationships/slideLayout" Target="../slideLayouts/slideLayout20.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70" Type="http://schemas.openxmlformats.org/officeDocument/2006/relationships/slideLayout" Target="../slideLayouts/slideLayout70.xml"/><Relationship Id="rId75" Type="http://schemas.openxmlformats.org/officeDocument/2006/relationships/slideLayout" Target="../slideLayouts/slideLayout75.xml"/><Relationship Id="rId1" Type="http://schemas.openxmlformats.org/officeDocument/2006/relationships/slideLayout" Target="../slideLayouts/slideLayout1.xml"/><Relationship Id="rId6" Type="http://schemas.openxmlformats.org/officeDocument/2006/relationships/slideLayout" Target="../slideLayouts/slideLayout6.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10" Type="http://schemas.openxmlformats.org/officeDocument/2006/relationships/slideLayout" Target="../slideLayouts/slideLayout10.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slideLayout" Target="../slideLayouts/slideLayout65.xml"/><Relationship Id="rId73" Type="http://schemas.openxmlformats.org/officeDocument/2006/relationships/slideLayout" Target="../slideLayouts/slideLayout73.xml"/><Relationship Id="rId4" Type="http://schemas.openxmlformats.org/officeDocument/2006/relationships/slideLayout" Target="../slideLayouts/slideLayout4.xml"/><Relationship Id="rId9" Type="http://schemas.openxmlformats.org/officeDocument/2006/relationships/slideLayout" Target="../slideLayouts/slideLayout9.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9" Type="http://schemas.openxmlformats.org/officeDocument/2006/relationships/slideLayout" Target="../slideLayouts/slideLayout39.xml"/><Relationship Id="rId34" Type="http://schemas.openxmlformats.org/officeDocument/2006/relationships/slideLayout" Target="../slideLayouts/slideLayout34.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76" Type="http://schemas.openxmlformats.org/officeDocument/2006/relationships/slideLayout" Target="../slideLayouts/slideLayout76.xml"/><Relationship Id="rId7" Type="http://schemas.openxmlformats.org/officeDocument/2006/relationships/slideLayout" Target="../slideLayouts/slideLayout7.xml"/><Relationship Id="rId71" Type="http://schemas.openxmlformats.org/officeDocument/2006/relationships/slideLayout" Target="../slideLayouts/slideLayout71.xml"/><Relationship Id="rId2" Type="http://schemas.openxmlformats.org/officeDocument/2006/relationships/slideLayout" Target="../slideLayouts/slideLayout2.xml"/><Relationship Id="rId29"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89400" y="478049"/>
            <a:ext cx="8520600" cy="392100"/>
          </a:xfrm>
          <a:prstGeom prst="rect">
            <a:avLst/>
          </a:prstGeom>
          <a:noFill/>
          <a:ln>
            <a:noFill/>
          </a:ln>
        </p:spPr>
        <p:txBody>
          <a:bodyPr spcFirstLastPara="1" wrap="square" lIns="0" tIns="0" rIns="0" bIns="0" anchor="t" anchorCtr="0">
            <a:normAutofit/>
          </a:bodyPr>
          <a:lstStyle>
            <a:lvl1pPr lvl="0">
              <a:spcBef>
                <a:spcPts val="0"/>
              </a:spcBef>
              <a:spcAft>
                <a:spcPts val="0"/>
              </a:spcAft>
              <a:buClr>
                <a:schemeClr val="dk1"/>
              </a:buClr>
              <a:buSzPts val="2400"/>
              <a:buFont typeface="Google Sans"/>
              <a:buNone/>
              <a:defRPr sz="2400" b="1">
                <a:solidFill>
                  <a:schemeClr val="dk1"/>
                </a:solidFill>
                <a:latin typeface="Google Sans"/>
                <a:ea typeface="Google Sans"/>
                <a:cs typeface="Google Sans"/>
                <a:sym typeface="Google Sans"/>
              </a:defRPr>
            </a:lvl1pPr>
            <a:lvl2pPr lvl="1">
              <a:spcBef>
                <a:spcPts val="0"/>
              </a:spcBef>
              <a:spcAft>
                <a:spcPts val="0"/>
              </a:spcAft>
              <a:buClr>
                <a:schemeClr val="dk1"/>
              </a:buClr>
              <a:buSzPts val="2400"/>
              <a:buNone/>
              <a:defRPr sz="2400">
                <a:solidFill>
                  <a:schemeClr val="dk1"/>
                </a:solidFill>
              </a:defRPr>
            </a:lvl2pPr>
            <a:lvl3pPr lvl="2">
              <a:spcBef>
                <a:spcPts val="0"/>
              </a:spcBef>
              <a:spcAft>
                <a:spcPts val="0"/>
              </a:spcAft>
              <a:buClr>
                <a:schemeClr val="dk1"/>
              </a:buClr>
              <a:buSzPts val="2400"/>
              <a:buNone/>
              <a:defRPr sz="2400">
                <a:solidFill>
                  <a:schemeClr val="dk1"/>
                </a:solidFill>
              </a:defRPr>
            </a:lvl3pPr>
            <a:lvl4pPr lvl="3">
              <a:spcBef>
                <a:spcPts val="0"/>
              </a:spcBef>
              <a:spcAft>
                <a:spcPts val="0"/>
              </a:spcAft>
              <a:buClr>
                <a:schemeClr val="dk1"/>
              </a:buClr>
              <a:buSzPts val="2400"/>
              <a:buNone/>
              <a:defRPr sz="2400">
                <a:solidFill>
                  <a:schemeClr val="dk1"/>
                </a:solidFill>
              </a:defRPr>
            </a:lvl4pPr>
            <a:lvl5pPr lvl="4">
              <a:spcBef>
                <a:spcPts val="0"/>
              </a:spcBef>
              <a:spcAft>
                <a:spcPts val="0"/>
              </a:spcAft>
              <a:buClr>
                <a:schemeClr val="dk1"/>
              </a:buClr>
              <a:buSzPts val="2400"/>
              <a:buNone/>
              <a:defRPr sz="2400">
                <a:solidFill>
                  <a:schemeClr val="dk1"/>
                </a:solidFill>
              </a:defRPr>
            </a:lvl5pPr>
            <a:lvl6pPr lvl="5">
              <a:spcBef>
                <a:spcPts val="0"/>
              </a:spcBef>
              <a:spcAft>
                <a:spcPts val="0"/>
              </a:spcAft>
              <a:buClr>
                <a:schemeClr val="dk1"/>
              </a:buClr>
              <a:buSzPts val="2400"/>
              <a:buNone/>
              <a:defRPr sz="2400">
                <a:solidFill>
                  <a:schemeClr val="dk1"/>
                </a:solidFill>
              </a:defRPr>
            </a:lvl6pPr>
            <a:lvl7pPr lvl="6">
              <a:spcBef>
                <a:spcPts val="0"/>
              </a:spcBef>
              <a:spcAft>
                <a:spcPts val="0"/>
              </a:spcAft>
              <a:buClr>
                <a:schemeClr val="dk1"/>
              </a:buClr>
              <a:buSzPts val="2400"/>
              <a:buNone/>
              <a:defRPr sz="2400">
                <a:solidFill>
                  <a:schemeClr val="dk1"/>
                </a:solidFill>
              </a:defRPr>
            </a:lvl7pPr>
            <a:lvl8pPr lvl="7">
              <a:spcBef>
                <a:spcPts val="0"/>
              </a:spcBef>
              <a:spcAft>
                <a:spcPts val="0"/>
              </a:spcAft>
              <a:buClr>
                <a:schemeClr val="dk1"/>
              </a:buClr>
              <a:buSzPts val="2400"/>
              <a:buNone/>
              <a:defRPr sz="2400">
                <a:solidFill>
                  <a:schemeClr val="dk1"/>
                </a:solidFill>
              </a:defRPr>
            </a:lvl8pPr>
            <a:lvl9pPr lvl="8">
              <a:spcBef>
                <a:spcPts val="0"/>
              </a:spcBef>
              <a:spcAft>
                <a:spcPts val="0"/>
              </a:spcAft>
              <a:buClr>
                <a:schemeClr val="dk1"/>
              </a:buClr>
              <a:buSzPts val="2400"/>
              <a:buNone/>
              <a:defRPr sz="2400">
                <a:solidFill>
                  <a:schemeClr val="dk1"/>
                </a:solidFill>
              </a:defRPr>
            </a:lvl9pPr>
          </a:lstStyle>
          <a:p>
            <a:endParaRPr/>
          </a:p>
        </p:txBody>
      </p:sp>
      <p:sp>
        <p:nvSpPr>
          <p:cNvPr id="7" name="Google Shape;7;p1"/>
          <p:cNvSpPr txBox="1">
            <a:spLocks noGrp="1"/>
          </p:cNvSpPr>
          <p:nvPr>
            <p:ph type="body" idx="1"/>
          </p:nvPr>
        </p:nvSpPr>
        <p:spPr>
          <a:xfrm>
            <a:off x="404525" y="955948"/>
            <a:ext cx="8520600" cy="3416400"/>
          </a:xfrm>
          <a:prstGeom prst="rect">
            <a:avLst/>
          </a:prstGeom>
          <a:noFill/>
          <a:ln>
            <a:noFill/>
          </a:ln>
        </p:spPr>
        <p:txBody>
          <a:bodyPr spcFirstLastPara="1" wrap="square" lIns="0" tIns="0" rIns="0" bIns="0" anchor="t" anchorCtr="0">
            <a:normAutofit/>
          </a:bodyPr>
          <a:lstStyle>
            <a:lvl1pPr marL="457200" lvl="0"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1pPr>
            <a:lvl2pPr marL="914400" lvl="1"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2pPr>
            <a:lvl3pPr marL="1371600" lvl="2"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3pPr>
            <a:lvl4pPr marL="1828800" lvl="3"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4pPr>
            <a:lvl5pPr marL="2286000" lvl="4"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5pPr>
            <a:lvl6pPr marL="2743200" lvl="5"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6pPr>
            <a:lvl7pPr marL="3200400" lvl="6"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7pPr>
            <a:lvl8pPr marL="3657600" lvl="7"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8pPr>
            <a:lvl9pPr marL="4114800" lvl="8" indent="-285750">
              <a:lnSpc>
                <a:spcPct val="115000"/>
              </a:lnSpc>
              <a:spcBef>
                <a:spcPts val="0"/>
              </a:spcBef>
              <a:spcAft>
                <a:spcPts val="0"/>
              </a:spcAft>
              <a:buClr>
                <a:schemeClr val="dk2"/>
              </a:buClr>
              <a:buSzPts val="900"/>
              <a:buFont typeface="Roboto"/>
              <a:buChar char="■"/>
              <a:defRPr sz="900">
                <a:solidFill>
                  <a:schemeClr val="dk2"/>
                </a:solidFill>
                <a:latin typeface="Roboto"/>
                <a:ea typeface="Roboto"/>
                <a:cs typeface="Roboto"/>
                <a:sym typeface="Roboto"/>
              </a:defRPr>
            </a:lvl9pPr>
          </a:lstStyle>
          <a:p>
            <a:endParaRPr/>
          </a:p>
        </p:txBody>
      </p:sp>
      <p:grpSp>
        <p:nvGrpSpPr>
          <p:cNvPr id="8" name="Google Shape;8;p1"/>
          <p:cNvGrpSpPr/>
          <p:nvPr/>
        </p:nvGrpSpPr>
        <p:grpSpPr>
          <a:xfrm>
            <a:off x="8302087" y="4882835"/>
            <a:ext cx="350063" cy="115619"/>
            <a:chOff x="0" y="0"/>
            <a:chExt cx="2077525" cy="676925"/>
          </a:xfrm>
        </p:grpSpPr>
        <p:sp>
          <p:nvSpPr>
            <p:cNvPr id="9" name="Google Shape;9;p1"/>
            <p:cNvSpPr/>
            <p:nvPr/>
          </p:nvSpPr>
          <p:spPr>
            <a:xfrm>
              <a:off x="0" y="0"/>
              <a:ext cx="511375" cy="524800"/>
            </a:xfrm>
            <a:custGeom>
              <a:avLst/>
              <a:gdLst/>
              <a:ahLst/>
              <a:cxnLst/>
              <a:rect l="l" t="t" r="r" b="b"/>
              <a:pathLst>
                <a:path w="20455" h="20992" extrusionOk="0">
                  <a:moveTo>
                    <a:pt x="10700" y="12450"/>
                  </a:moveTo>
                  <a:lnTo>
                    <a:pt x="10700" y="9583"/>
                  </a:lnTo>
                  <a:lnTo>
                    <a:pt x="20300" y="9583"/>
                  </a:lnTo>
                  <a:cubicBezTo>
                    <a:pt x="20398" y="10088"/>
                    <a:pt x="20455" y="10690"/>
                    <a:pt x="20455" y="11341"/>
                  </a:cubicBezTo>
                  <a:cubicBezTo>
                    <a:pt x="20455" y="13491"/>
                    <a:pt x="19866" y="16154"/>
                    <a:pt x="17972" y="18048"/>
                  </a:cubicBezTo>
                  <a:cubicBezTo>
                    <a:pt x="16129" y="19968"/>
                    <a:pt x="13773" y="20992"/>
                    <a:pt x="10650" y="20992"/>
                  </a:cubicBezTo>
                  <a:cubicBezTo>
                    <a:pt x="4864" y="20993"/>
                    <a:pt x="0" y="16282"/>
                    <a:pt x="0" y="10496"/>
                  </a:cubicBezTo>
                  <a:cubicBezTo>
                    <a:pt x="0" y="4710"/>
                    <a:pt x="4864" y="0"/>
                    <a:pt x="10650" y="0"/>
                  </a:cubicBezTo>
                  <a:cubicBezTo>
                    <a:pt x="13850" y="0"/>
                    <a:pt x="16129" y="1254"/>
                    <a:pt x="17844" y="2893"/>
                  </a:cubicBezTo>
                  <a:lnTo>
                    <a:pt x="15822" y="4915"/>
                  </a:lnTo>
                  <a:cubicBezTo>
                    <a:pt x="14593" y="3763"/>
                    <a:pt x="12929" y="2867"/>
                    <a:pt x="10651" y="2867"/>
                  </a:cubicBezTo>
                  <a:cubicBezTo>
                    <a:pt x="6427" y="2867"/>
                    <a:pt x="3124" y="6272"/>
                    <a:pt x="3124" y="10496"/>
                  </a:cubicBezTo>
                  <a:cubicBezTo>
                    <a:pt x="3124" y="14720"/>
                    <a:pt x="6427" y="18125"/>
                    <a:pt x="10651" y="18125"/>
                  </a:cubicBezTo>
                  <a:cubicBezTo>
                    <a:pt x="13390" y="18125"/>
                    <a:pt x="14952" y="17024"/>
                    <a:pt x="15950" y="16026"/>
                  </a:cubicBezTo>
                  <a:cubicBezTo>
                    <a:pt x="16764" y="15213"/>
                    <a:pt x="17299" y="14046"/>
                    <a:pt x="17507" y="12450"/>
                  </a:cubicBezTo>
                  <a:lnTo>
                    <a:pt x="10700" y="12450"/>
                  </a:ln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0" name="Google Shape;10;p1"/>
            <p:cNvSpPr/>
            <p:nvPr/>
          </p:nvSpPr>
          <p:spPr>
            <a:xfrm>
              <a:off x="54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1" name="Google Shape;11;p1"/>
            <p:cNvSpPr/>
            <p:nvPr/>
          </p:nvSpPr>
          <p:spPr>
            <a:xfrm>
              <a:off x="910400" y="187300"/>
              <a:ext cx="339200" cy="337950"/>
            </a:xfrm>
            <a:custGeom>
              <a:avLst/>
              <a:gdLst/>
              <a:ahLst/>
              <a:cxnLst/>
              <a:rect l="l" t="t" r="r" b="b"/>
              <a:pathLst>
                <a:path w="13568" h="13518" extrusionOk="0">
                  <a:moveTo>
                    <a:pt x="13568" y="6759"/>
                  </a:moveTo>
                  <a:cubicBezTo>
                    <a:pt x="13568" y="10650"/>
                    <a:pt x="10522" y="13518"/>
                    <a:pt x="6784" y="13518"/>
                  </a:cubicBezTo>
                  <a:cubicBezTo>
                    <a:pt x="3046" y="13518"/>
                    <a:pt x="0" y="10651"/>
                    <a:pt x="0" y="6759"/>
                  </a:cubicBezTo>
                  <a:cubicBezTo>
                    <a:pt x="0" y="2842"/>
                    <a:pt x="3046" y="0"/>
                    <a:pt x="6784" y="0"/>
                  </a:cubicBezTo>
                  <a:cubicBezTo>
                    <a:pt x="10522" y="0"/>
                    <a:pt x="13568" y="2842"/>
                    <a:pt x="13568" y="6759"/>
                  </a:cubicBezTo>
                  <a:close/>
                  <a:moveTo>
                    <a:pt x="10599" y="6759"/>
                  </a:moveTo>
                  <a:cubicBezTo>
                    <a:pt x="10599" y="4327"/>
                    <a:pt x="8833" y="2663"/>
                    <a:pt x="6785" y="2663"/>
                  </a:cubicBezTo>
                  <a:cubicBezTo>
                    <a:pt x="4737" y="2663"/>
                    <a:pt x="2970" y="4327"/>
                    <a:pt x="2970" y="6759"/>
                  </a:cubicBezTo>
                  <a:cubicBezTo>
                    <a:pt x="2970" y="9165"/>
                    <a:pt x="4736" y="10855"/>
                    <a:pt x="6785" y="10855"/>
                  </a:cubicBezTo>
                  <a:cubicBezTo>
                    <a:pt x="8832" y="10855"/>
                    <a:pt x="10599" y="9165"/>
                    <a:pt x="10599" y="6759"/>
                  </a:cubicBez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2" name="Google Shape;12;p1"/>
            <p:cNvSpPr/>
            <p:nvPr/>
          </p:nvSpPr>
          <p:spPr>
            <a:xfrm>
              <a:off x="1280400" y="187325"/>
              <a:ext cx="323850" cy="489600"/>
            </a:xfrm>
            <a:custGeom>
              <a:avLst/>
              <a:gdLst/>
              <a:ahLst/>
              <a:cxnLst/>
              <a:rect l="l" t="t" r="r" b="b"/>
              <a:pathLst>
                <a:path w="12954" h="19584" extrusionOk="0">
                  <a:moveTo>
                    <a:pt x="12954" y="409"/>
                  </a:moveTo>
                  <a:lnTo>
                    <a:pt x="12954" y="12544"/>
                  </a:lnTo>
                  <a:cubicBezTo>
                    <a:pt x="12954" y="17536"/>
                    <a:pt x="10010" y="19584"/>
                    <a:pt x="6528" y="19584"/>
                  </a:cubicBezTo>
                  <a:cubicBezTo>
                    <a:pt x="3251" y="19584"/>
                    <a:pt x="1280" y="17382"/>
                    <a:pt x="537" y="15590"/>
                  </a:cubicBezTo>
                  <a:lnTo>
                    <a:pt x="3123" y="14515"/>
                  </a:lnTo>
                  <a:cubicBezTo>
                    <a:pt x="3584" y="15616"/>
                    <a:pt x="4710" y="16922"/>
                    <a:pt x="6528" y="16922"/>
                  </a:cubicBezTo>
                  <a:cubicBezTo>
                    <a:pt x="8755" y="16922"/>
                    <a:pt x="10138" y="15539"/>
                    <a:pt x="10138" y="12954"/>
                  </a:cubicBezTo>
                  <a:lnTo>
                    <a:pt x="10138" y="11981"/>
                  </a:lnTo>
                  <a:lnTo>
                    <a:pt x="10036" y="11981"/>
                  </a:lnTo>
                  <a:cubicBezTo>
                    <a:pt x="9370" y="12800"/>
                    <a:pt x="8090" y="13517"/>
                    <a:pt x="6477" y="13517"/>
                  </a:cubicBezTo>
                  <a:cubicBezTo>
                    <a:pt x="3098" y="13517"/>
                    <a:pt x="0" y="10573"/>
                    <a:pt x="0" y="6784"/>
                  </a:cubicBezTo>
                  <a:cubicBezTo>
                    <a:pt x="0" y="2969"/>
                    <a:pt x="3098" y="0"/>
                    <a:pt x="6477" y="0"/>
                  </a:cubicBezTo>
                  <a:cubicBezTo>
                    <a:pt x="8090" y="0"/>
                    <a:pt x="9370" y="717"/>
                    <a:pt x="10036" y="1511"/>
                  </a:cubicBezTo>
                  <a:lnTo>
                    <a:pt x="10138" y="1511"/>
                  </a:lnTo>
                  <a:lnTo>
                    <a:pt x="10138" y="409"/>
                  </a:lnTo>
                  <a:lnTo>
                    <a:pt x="12954" y="409"/>
                  </a:lnTo>
                  <a:close/>
                  <a:moveTo>
                    <a:pt x="10343" y="6784"/>
                  </a:moveTo>
                  <a:cubicBezTo>
                    <a:pt x="10343" y="4403"/>
                    <a:pt x="8756" y="2662"/>
                    <a:pt x="6733" y="2662"/>
                  </a:cubicBezTo>
                  <a:cubicBezTo>
                    <a:pt x="4685" y="2662"/>
                    <a:pt x="2970" y="4403"/>
                    <a:pt x="2970" y="6784"/>
                  </a:cubicBezTo>
                  <a:cubicBezTo>
                    <a:pt x="2970" y="9139"/>
                    <a:pt x="4685" y="10855"/>
                    <a:pt x="6733" y="10855"/>
                  </a:cubicBezTo>
                  <a:cubicBezTo>
                    <a:pt x="8755" y="10854"/>
                    <a:pt x="10343" y="9139"/>
                    <a:pt x="10343" y="6784"/>
                  </a:cubicBez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3" name="Google Shape;13;p1"/>
            <p:cNvSpPr/>
            <p:nvPr/>
          </p:nvSpPr>
          <p:spPr>
            <a:xfrm>
              <a:off x="1655750" y="20000"/>
              <a:ext cx="74250" cy="495000"/>
            </a:xfrm>
            <a:custGeom>
              <a:avLst/>
              <a:gdLst/>
              <a:ahLst/>
              <a:cxnLst/>
              <a:rect l="l" t="t" r="r" b="b"/>
              <a:pathLst>
                <a:path w="2970" h="19800" extrusionOk="0">
                  <a:moveTo>
                    <a:pt x="2970" y="0"/>
                  </a:moveTo>
                  <a:lnTo>
                    <a:pt x="2970" y="19800"/>
                  </a:lnTo>
                  <a:lnTo>
                    <a:pt x="0" y="19800"/>
                  </a:lnTo>
                  <a:lnTo>
                    <a:pt x="0" y="0"/>
                  </a:lnTo>
                  <a:lnTo>
                    <a:pt x="2970" y="0"/>
                  </a:ln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sp>
          <p:nvSpPr>
            <p:cNvPr id="14" name="Google Shape;14;p1"/>
            <p:cNvSpPr/>
            <p:nvPr/>
          </p:nvSpPr>
          <p:spPr>
            <a:xfrm>
              <a:off x="1765825" y="187275"/>
              <a:ext cx="311700" cy="337950"/>
            </a:xfrm>
            <a:custGeom>
              <a:avLst/>
              <a:gdLst/>
              <a:ahLst/>
              <a:cxnLst/>
              <a:rect l="l" t="t" r="r" b="b"/>
              <a:pathLst>
                <a:path w="12468" h="13518" extrusionOk="0">
                  <a:moveTo>
                    <a:pt x="10035" y="8987"/>
                  </a:moveTo>
                  <a:lnTo>
                    <a:pt x="12339" y="10523"/>
                  </a:lnTo>
                  <a:cubicBezTo>
                    <a:pt x="11596" y="11624"/>
                    <a:pt x="9804" y="13518"/>
                    <a:pt x="6707" y="13518"/>
                  </a:cubicBezTo>
                  <a:cubicBezTo>
                    <a:pt x="2867" y="13518"/>
                    <a:pt x="0" y="10548"/>
                    <a:pt x="0" y="6759"/>
                  </a:cubicBezTo>
                  <a:cubicBezTo>
                    <a:pt x="0" y="2739"/>
                    <a:pt x="2893" y="0"/>
                    <a:pt x="6375" y="0"/>
                  </a:cubicBezTo>
                  <a:cubicBezTo>
                    <a:pt x="9882" y="0"/>
                    <a:pt x="11598" y="2791"/>
                    <a:pt x="12161" y="4301"/>
                  </a:cubicBezTo>
                  <a:lnTo>
                    <a:pt x="12468" y="5069"/>
                  </a:lnTo>
                  <a:lnTo>
                    <a:pt x="3431" y="8807"/>
                  </a:lnTo>
                  <a:cubicBezTo>
                    <a:pt x="4122" y="10164"/>
                    <a:pt x="5198" y="10855"/>
                    <a:pt x="6708" y="10855"/>
                  </a:cubicBezTo>
                  <a:cubicBezTo>
                    <a:pt x="8217" y="10856"/>
                    <a:pt x="9267" y="10114"/>
                    <a:pt x="10035" y="8987"/>
                  </a:cubicBezTo>
                  <a:close/>
                  <a:moveTo>
                    <a:pt x="2943" y="6555"/>
                  </a:moveTo>
                  <a:lnTo>
                    <a:pt x="8985" y="4046"/>
                  </a:lnTo>
                  <a:cubicBezTo>
                    <a:pt x="8652" y="3201"/>
                    <a:pt x="7654" y="2612"/>
                    <a:pt x="6476" y="2612"/>
                  </a:cubicBezTo>
                  <a:cubicBezTo>
                    <a:pt x="4966" y="2613"/>
                    <a:pt x="2867" y="3944"/>
                    <a:pt x="2943" y="6555"/>
                  </a:cubicBezTo>
                  <a:close/>
                </a:path>
              </a:pathLst>
            </a:custGeom>
            <a:solidFill>
              <a:srgbClr val="999999"/>
            </a:solidFill>
            <a:ln>
              <a:noFill/>
            </a:ln>
          </p:spPr>
          <p:txBody>
            <a:bodyPr spcFirstLastPara="1" wrap="square" lIns="91425" tIns="91425" rIns="91425" bIns="91425"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FFFFFF"/>
                </a:solidFill>
                <a:latin typeface="Arial"/>
                <a:ea typeface="Arial"/>
                <a:cs typeface="Arial"/>
                <a:sym typeface="Arial"/>
              </a:endParaRPr>
            </a:p>
          </p:txBody>
        </p:sp>
      </p:grpSp>
      <p:sp>
        <p:nvSpPr>
          <p:cNvPr id="15" name="Google Shape;15;p1"/>
          <p:cNvSpPr txBox="1">
            <a:spLocks noGrp="1"/>
          </p:cNvSpPr>
          <p:nvPr>
            <p:ph type="sldNum" idx="12"/>
          </p:nvPr>
        </p:nvSpPr>
        <p:spPr>
          <a:xfrm>
            <a:off x="8444865" y="4773663"/>
            <a:ext cx="548700" cy="393600"/>
          </a:xfrm>
          <a:prstGeom prst="rect">
            <a:avLst/>
          </a:prstGeom>
          <a:noFill/>
          <a:ln>
            <a:noFill/>
          </a:ln>
        </p:spPr>
        <p:txBody>
          <a:bodyPr spcFirstLastPara="1" wrap="square" lIns="91425" tIns="91425" rIns="91425" bIns="91425" anchor="t" anchorCtr="0">
            <a:noAutofit/>
          </a:bodyPr>
          <a:lstStyle>
            <a:lvl1pPr lvl="0" algn="r">
              <a:buNone/>
              <a:defRPr sz="800">
                <a:solidFill>
                  <a:schemeClr val="dk2"/>
                </a:solidFill>
                <a:latin typeface="Roboto"/>
                <a:ea typeface="Roboto"/>
                <a:cs typeface="Roboto"/>
                <a:sym typeface="Roboto"/>
              </a:defRPr>
            </a:lvl1pPr>
            <a:lvl2pPr lvl="1" algn="r">
              <a:buNone/>
              <a:defRPr sz="800">
                <a:solidFill>
                  <a:schemeClr val="dk2"/>
                </a:solidFill>
                <a:latin typeface="Roboto"/>
                <a:ea typeface="Roboto"/>
                <a:cs typeface="Roboto"/>
                <a:sym typeface="Roboto"/>
              </a:defRPr>
            </a:lvl2pPr>
            <a:lvl3pPr lvl="2" algn="r">
              <a:buNone/>
              <a:defRPr sz="800">
                <a:solidFill>
                  <a:schemeClr val="dk2"/>
                </a:solidFill>
                <a:latin typeface="Roboto"/>
                <a:ea typeface="Roboto"/>
                <a:cs typeface="Roboto"/>
                <a:sym typeface="Roboto"/>
              </a:defRPr>
            </a:lvl3pPr>
            <a:lvl4pPr lvl="3" algn="r">
              <a:buNone/>
              <a:defRPr sz="800">
                <a:solidFill>
                  <a:schemeClr val="dk2"/>
                </a:solidFill>
                <a:latin typeface="Roboto"/>
                <a:ea typeface="Roboto"/>
                <a:cs typeface="Roboto"/>
                <a:sym typeface="Roboto"/>
              </a:defRPr>
            </a:lvl4pPr>
            <a:lvl5pPr lvl="4" algn="r">
              <a:buNone/>
              <a:defRPr sz="800">
                <a:solidFill>
                  <a:schemeClr val="dk2"/>
                </a:solidFill>
                <a:latin typeface="Roboto"/>
                <a:ea typeface="Roboto"/>
                <a:cs typeface="Roboto"/>
                <a:sym typeface="Roboto"/>
              </a:defRPr>
            </a:lvl5pPr>
            <a:lvl6pPr lvl="5" algn="r">
              <a:buNone/>
              <a:defRPr sz="800">
                <a:solidFill>
                  <a:schemeClr val="dk2"/>
                </a:solidFill>
                <a:latin typeface="Roboto"/>
                <a:ea typeface="Roboto"/>
                <a:cs typeface="Roboto"/>
                <a:sym typeface="Roboto"/>
              </a:defRPr>
            </a:lvl6pPr>
            <a:lvl7pPr lvl="6" algn="r">
              <a:buNone/>
              <a:defRPr sz="800">
                <a:solidFill>
                  <a:schemeClr val="dk2"/>
                </a:solidFill>
                <a:latin typeface="Roboto"/>
                <a:ea typeface="Roboto"/>
                <a:cs typeface="Roboto"/>
                <a:sym typeface="Roboto"/>
              </a:defRPr>
            </a:lvl7pPr>
            <a:lvl8pPr lvl="7" algn="r">
              <a:buNone/>
              <a:defRPr sz="800">
                <a:solidFill>
                  <a:schemeClr val="dk2"/>
                </a:solidFill>
                <a:latin typeface="Roboto"/>
                <a:ea typeface="Roboto"/>
                <a:cs typeface="Roboto"/>
                <a:sym typeface="Roboto"/>
              </a:defRPr>
            </a:lvl8pPr>
            <a:lvl9pPr lvl="8" algn="r">
              <a:buNone/>
              <a:defRPr sz="800">
                <a:solidFill>
                  <a:schemeClr val="dk2"/>
                </a:solidFill>
                <a:latin typeface="Roboto"/>
                <a:ea typeface="Roboto"/>
                <a:cs typeface="Roboto"/>
                <a:sym typeface="Robo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 id="2147483698" r:id="rId51"/>
    <p:sldLayoutId id="2147483699" r:id="rId52"/>
    <p:sldLayoutId id="2147483700" r:id="rId53"/>
    <p:sldLayoutId id="2147483701" r:id="rId54"/>
    <p:sldLayoutId id="2147483702" r:id="rId55"/>
    <p:sldLayoutId id="2147483703" r:id="rId56"/>
    <p:sldLayoutId id="2147483704" r:id="rId57"/>
    <p:sldLayoutId id="2147483705" r:id="rId58"/>
    <p:sldLayoutId id="2147483706" r:id="rId59"/>
    <p:sldLayoutId id="2147483707" r:id="rId60"/>
    <p:sldLayoutId id="2147483708" r:id="rId61"/>
    <p:sldLayoutId id="2147483709" r:id="rId62"/>
    <p:sldLayoutId id="2147483710" r:id="rId63"/>
    <p:sldLayoutId id="2147483711" r:id="rId64"/>
    <p:sldLayoutId id="2147483712" r:id="rId65"/>
    <p:sldLayoutId id="2147483713" r:id="rId66"/>
    <p:sldLayoutId id="2147483714" r:id="rId67"/>
    <p:sldLayoutId id="2147483715" r:id="rId68"/>
    <p:sldLayoutId id="2147483716" r:id="rId69"/>
    <p:sldLayoutId id="2147483717" r:id="rId70"/>
    <p:sldLayoutId id="2147483718" r:id="rId71"/>
    <p:sldLayoutId id="2147483719" r:id="rId72"/>
    <p:sldLayoutId id="2147483720" r:id="rId73"/>
    <p:sldLayoutId id="2147483721" r:id="rId74"/>
    <p:sldLayoutId id="2147483722" r:id="rId75"/>
    <p:sldLayoutId id="2147483723" r:id="rId76"/>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5503">
          <p15:clr>
            <a:srgbClr val="E46962"/>
          </p15:clr>
        </p15:guide>
        <p15:guide id="2" orient="horz" pos="243">
          <p15:clr>
            <a:srgbClr val="E46962"/>
          </p15:clr>
        </p15:guide>
        <p15:guide id="3" orient="horz" pos="3013">
          <p15:clr>
            <a:srgbClr val="E46962"/>
          </p15:clr>
        </p15:guide>
        <p15:guide id="4" pos="1849">
          <p15:clr>
            <a:srgbClr val="E46962"/>
          </p15:clr>
        </p15:guide>
        <p15:guide id="5" pos="2084">
          <p15:clr>
            <a:srgbClr val="E46962"/>
          </p15:clr>
        </p15:guide>
        <p15:guide id="6" pos="2762">
          <p15:clr>
            <a:srgbClr val="E46962"/>
          </p15:clr>
        </p15:guide>
        <p15:guide id="7" pos="2998">
          <p15:clr>
            <a:srgbClr val="E46962"/>
          </p15:clr>
        </p15:guide>
        <p15:guide id="8" pos="3676">
          <p15:clr>
            <a:srgbClr val="E46962"/>
          </p15:clr>
        </p15:guide>
        <p15:guide id="9" pos="3911">
          <p15:clr>
            <a:srgbClr val="E46962"/>
          </p15:clr>
        </p15:guide>
        <p15:guide id="10" orient="horz" pos="1062">
          <p15:clr>
            <a:srgbClr val="E46962"/>
          </p15:clr>
        </p15:guide>
        <p15:guide id="11" orient="horz" pos="1191">
          <p15:clr>
            <a:srgbClr val="E46962"/>
          </p15:clr>
        </p15:guide>
        <p15:guide id="12" orient="horz" pos="2050">
          <p15:clr>
            <a:srgbClr val="E46962"/>
          </p15:clr>
        </p15:guide>
        <p15:guide id="13" orient="horz" pos="2179">
          <p15:clr>
            <a:srgbClr val="E46962"/>
          </p15:clr>
        </p15:guide>
        <p15:guide id="14" pos="257">
          <p15:clr>
            <a:srgbClr val="E46962"/>
          </p15:clr>
        </p15:guide>
        <p15:guide id="15" pos="549">
          <p15:clr>
            <a:srgbClr val="E46962"/>
          </p15:clr>
        </p15:guide>
        <p15:guide id="16" pos="1171">
          <p15:clr>
            <a:srgbClr val="E46962"/>
          </p15:clr>
        </p15:guide>
        <p15:guide id="17" pos="4825">
          <p15:clr>
            <a:srgbClr val="E46962"/>
          </p15:clr>
        </p15:guide>
        <p15:guide id="18" pos="4589">
          <p15:clr>
            <a:srgbClr val="E46962"/>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drive.google.com/file/d/1lFRM5RsjHExFYHbhnMP6zewdnKyv6jle/view?usp=sharing&amp;resourcekey=0-V90NLGXpraZGkTdI8oJj8g"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57"/>
        <p:cNvGrpSpPr/>
        <p:nvPr/>
      </p:nvGrpSpPr>
      <p:grpSpPr>
        <a:xfrm>
          <a:off x="0" y="0"/>
          <a:ext cx="0" cy="0"/>
          <a:chOff x="0" y="0"/>
          <a:chExt cx="0" cy="0"/>
        </a:xfrm>
      </p:grpSpPr>
      <p:sp>
        <p:nvSpPr>
          <p:cNvPr id="658" name="Google Shape;658;p78"/>
          <p:cNvSpPr txBox="1">
            <a:spLocks noGrp="1"/>
          </p:cNvSpPr>
          <p:nvPr>
            <p:ph type="subTitle" idx="1"/>
          </p:nvPr>
        </p:nvSpPr>
        <p:spPr>
          <a:xfrm>
            <a:off x="408225" y="284671"/>
            <a:ext cx="8331300" cy="1965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a:latin typeface="Google Sans"/>
                <a:ea typeface="Google Sans"/>
                <a:cs typeface="Google Sans"/>
                <a:sym typeface="Google Sans"/>
              </a:rPr>
              <a:t>Strategy &amp; Operations Program Manager, PSA Media Incentives </a:t>
            </a:r>
            <a:endParaRPr>
              <a:latin typeface="Google Sans"/>
              <a:ea typeface="Google Sans"/>
              <a:cs typeface="Google Sans"/>
              <a:sym typeface="Google Sans"/>
            </a:endParaRPr>
          </a:p>
        </p:txBody>
      </p:sp>
      <p:sp>
        <p:nvSpPr>
          <p:cNvPr id="659" name="Google Shape;659;p78"/>
          <p:cNvSpPr/>
          <p:nvPr/>
        </p:nvSpPr>
        <p:spPr>
          <a:xfrm>
            <a:off x="556175" y="1101325"/>
            <a:ext cx="2466600" cy="3352200"/>
          </a:xfrm>
          <a:prstGeom prst="roundRect">
            <a:avLst>
              <a:gd name="adj" fmla="val 4262"/>
            </a:avLst>
          </a:prstGeom>
          <a:solidFill>
            <a:schemeClr val="lt1"/>
          </a:solidFill>
          <a:ln>
            <a:noFill/>
          </a:ln>
          <a:effectLst>
            <a:outerShdw blurRad="285750" algn="bl" rotWithShape="0">
              <a:schemeClr val="accent1">
                <a:alpha val="25000"/>
              </a:schemeClr>
            </a:outerShdw>
          </a:effectLst>
        </p:spPr>
        <p:txBody>
          <a:bodyPr spcFirstLastPara="1" wrap="square" lIns="91425" tIns="146300" rIns="91425" bIns="91425" anchor="t" anchorCtr="0">
            <a:noAutofit/>
          </a:bodyPr>
          <a:lstStyle/>
          <a:p>
            <a:pPr marL="0" lvl="0" indent="0" algn="l" rtl="0">
              <a:spcBef>
                <a:spcPts val="0"/>
              </a:spcBef>
              <a:spcAft>
                <a:spcPts val="0"/>
              </a:spcAft>
              <a:buNone/>
            </a:pPr>
            <a:r>
              <a:rPr lang="en" b="1">
                <a:solidFill>
                  <a:schemeClr val="dk1"/>
                </a:solidFill>
                <a:latin typeface="Google Sans"/>
                <a:ea typeface="Google Sans"/>
                <a:cs typeface="Google Sans"/>
                <a:sym typeface="Google Sans"/>
              </a:rPr>
              <a:t>Product Strategy   </a:t>
            </a:r>
            <a:br>
              <a:rPr lang="en" b="1">
                <a:solidFill>
                  <a:schemeClr val="dk1"/>
                </a:solidFill>
                <a:latin typeface="Google Sans"/>
                <a:ea typeface="Google Sans"/>
                <a:cs typeface="Google Sans"/>
                <a:sym typeface="Google Sans"/>
              </a:rPr>
            </a:br>
            <a:r>
              <a:rPr lang="en" sz="1200" b="1" i="1">
                <a:solidFill>
                  <a:schemeClr val="accent1"/>
                </a:solidFill>
                <a:latin typeface="Google Sans"/>
                <a:ea typeface="Google Sans"/>
                <a:cs typeface="Google Sans"/>
                <a:sym typeface="Google Sans"/>
              </a:rPr>
              <a:t>Role Readiness  </a:t>
            </a:r>
            <a:endParaRPr sz="1200" i="1">
              <a:solidFill>
                <a:schemeClr val="dk1"/>
              </a:solidFill>
              <a:latin typeface="Google Sans Medium"/>
              <a:ea typeface="Google Sans Medium"/>
              <a:cs typeface="Google Sans Medium"/>
              <a:sym typeface="Google Sans Medium"/>
            </a:endParaRPr>
          </a:p>
          <a:p>
            <a:pPr marL="0" lvl="0" indent="0" algn="l" rtl="0">
              <a:spcBef>
                <a:spcPts val="1000"/>
              </a:spcBef>
              <a:spcAft>
                <a:spcPts val="0"/>
              </a:spcAft>
              <a:buNone/>
            </a:pPr>
            <a:r>
              <a:rPr lang="en" sz="900" b="1">
                <a:solidFill>
                  <a:schemeClr val="dk1"/>
                </a:solidFill>
                <a:latin typeface="Google Sans"/>
                <a:ea typeface="Google Sans"/>
                <a:cs typeface="Google Sans"/>
                <a:sym typeface="Google Sans"/>
              </a:rPr>
              <a:t>Experience in GTM, including #1. driving product adoption, #2. bringing market feedback to product. </a:t>
            </a:r>
            <a:endParaRPr sz="900" b="1">
              <a:solidFill>
                <a:schemeClr val="dk1"/>
              </a:solidFill>
              <a:latin typeface="Google Sans"/>
              <a:ea typeface="Google Sans"/>
              <a:cs typeface="Google Sans"/>
              <a:sym typeface="Google Sans"/>
            </a:endParaRPr>
          </a:p>
          <a:p>
            <a:pPr marL="0" lvl="0" indent="0" algn="l" rtl="0">
              <a:spcBef>
                <a:spcPts val="0"/>
              </a:spcBef>
              <a:spcAft>
                <a:spcPts val="0"/>
              </a:spcAft>
              <a:buNone/>
            </a:pPr>
            <a:endParaRPr sz="9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a:t>
            </a:r>
            <a:r>
              <a:rPr lang="en" sz="800" b="1">
                <a:solidFill>
                  <a:schemeClr val="dk2"/>
                </a:solidFill>
                <a:latin typeface="Google Sans"/>
                <a:ea typeface="Google Sans"/>
                <a:cs typeface="Google Sans"/>
                <a:sym typeface="Google Sans"/>
              </a:rPr>
              <a:t>Google GPSL 20%</a:t>
            </a:r>
            <a:r>
              <a:rPr lang="en" sz="800">
                <a:solidFill>
                  <a:schemeClr val="dk2"/>
                </a:solidFill>
                <a:latin typeface="Google Sans Medium"/>
                <a:ea typeface="Google Sans Medium"/>
                <a:cs typeface="Google Sans Medium"/>
                <a:sym typeface="Google Sans Medium"/>
              </a:rPr>
              <a:t>, owning DV360 Beta launch independently covering a bungee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Prior </a:t>
            </a:r>
            <a:r>
              <a:rPr lang="en" sz="800" b="1">
                <a:solidFill>
                  <a:schemeClr val="dk2"/>
                </a:solidFill>
                <a:latin typeface="Google Sans"/>
                <a:ea typeface="Google Sans"/>
                <a:cs typeface="Google Sans"/>
                <a:sym typeface="Google Sans"/>
              </a:rPr>
              <a:t>Product Marketing Manager</a:t>
            </a:r>
            <a:r>
              <a:rPr lang="en" sz="800">
                <a:solidFill>
                  <a:schemeClr val="dk2"/>
                </a:solidFill>
                <a:latin typeface="Google Sans Medium"/>
                <a:ea typeface="Google Sans Medium"/>
                <a:cs typeface="Google Sans Medium"/>
                <a:sym typeface="Google Sans Medium"/>
              </a:rPr>
              <a:t> at MediaMath, securing role after many cross-team product partnerships to influence long-term product vision by providing market feedback, aiding product development, and running beta testing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a:t>
            </a:r>
            <a:r>
              <a:rPr lang="en" sz="800" b="1">
                <a:solidFill>
                  <a:schemeClr val="dk2"/>
                </a:solidFill>
                <a:latin typeface="Google Sans"/>
                <a:ea typeface="Google Sans"/>
                <a:cs typeface="Google Sans"/>
                <a:sym typeface="Google Sans"/>
              </a:rPr>
              <a:t>UX Apprenticeship</a:t>
            </a:r>
            <a:r>
              <a:rPr lang="en" sz="800">
                <a:solidFill>
                  <a:schemeClr val="dk2"/>
                </a:solidFill>
                <a:latin typeface="Google Sans Medium"/>
                <a:ea typeface="Google Sans Medium"/>
                <a:cs typeface="Google Sans Medium"/>
                <a:sym typeface="Google Sans Medium"/>
              </a:rPr>
              <a:t> at MediaMath to improve customer support portal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Partnered with MediaMath’s L&amp;D Team to develop internal and external product trainings </a:t>
            </a:r>
            <a:endParaRPr b="1">
              <a:solidFill>
                <a:schemeClr val="dk1"/>
              </a:solidFill>
              <a:latin typeface="Google Sans"/>
              <a:ea typeface="Google Sans"/>
              <a:cs typeface="Google Sans"/>
              <a:sym typeface="Google Sans"/>
            </a:endParaRPr>
          </a:p>
          <a:p>
            <a:pPr marL="0" lvl="0" indent="0" algn="l" rtl="0">
              <a:spcBef>
                <a:spcPts val="0"/>
              </a:spcBef>
              <a:spcAft>
                <a:spcPts val="0"/>
              </a:spcAft>
              <a:buNone/>
            </a:pPr>
            <a:endParaRPr sz="800">
              <a:solidFill>
                <a:schemeClr val="dk1"/>
              </a:solidFill>
              <a:latin typeface="Google Sans Medium"/>
              <a:ea typeface="Google Sans Medium"/>
              <a:cs typeface="Google Sans Medium"/>
              <a:sym typeface="Google Sans Medium"/>
            </a:endParaRPr>
          </a:p>
          <a:p>
            <a:pPr marL="0" lvl="0" indent="0" algn="l" rtl="0">
              <a:spcBef>
                <a:spcPts val="0"/>
              </a:spcBef>
              <a:spcAft>
                <a:spcPts val="0"/>
              </a:spcAft>
              <a:buNone/>
            </a:pPr>
            <a:endParaRPr sz="900">
              <a:solidFill>
                <a:schemeClr val="dk1"/>
              </a:solidFill>
              <a:latin typeface="Google Sans Medium"/>
              <a:ea typeface="Google Sans Medium"/>
              <a:cs typeface="Google Sans Medium"/>
              <a:sym typeface="Google Sans Medium"/>
            </a:endParaRPr>
          </a:p>
        </p:txBody>
      </p:sp>
      <p:sp>
        <p:nvSpPr>
          <p:cNvPr id="660" name="Google Shape;660;p78"/>
          <p:cNvSpPr txBox="1"/>
          <p:nvPr/>
        </p:nvSpPr>
        <p:spPr>
          <a:xfrm>
            <a:off x="408225" y="557685"/>
            <a:ext cx="8331300" cy="337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2400" b="1">
                <a:solidFill>
                  <a:srgbClr val="3C4043"/>
                </a:solidFill>
                <a:latin typeface="Google Sans"/>
                <a:ea typeface="Google Sans"/>
                <a:cs typeface="Google Sans"/>
                <a:sym typeface="Google Sans"/>
              </a:rPr>
              <a:t>Jen Ryan:</a:t>
            </a:r>
            <a:r>
              <a:rPr lang="en" sz="2400" b="1">
                <a:solidFill>
                  <a:srgbClr val="4285F4"/>
                </a:solidFill>
                <a:latin typeface="Google Sans"/>
                <a:ea typeface="Google Sans"/>
                <a:cs typeface="Google Sans"/>
                <a:sym typeface="Google Sans"/>
              </a:rPr>
              <a:t> Key Differentiators </a:t>
            </a:r>
            <a:endParaRPr sz="2400" b="1">
              <a:solidFill>
                <a:srgbClr val="3C4043"/>
              </a:solidFill>
              <a:latin typeface="Google Sans"/>
              <a:ea typeface="Google Sans"/>
              <a:cs typeface="Google Sans"/>
              <a:sym typeface="Google Sans"/>
            </a:endParaRPr>
          </a:p>
        </p:txBody>
      </p:sp>
      <p:sp>
        <p:nvSpPr>
          <p:cNvPr id="661" name="Google Shape;661;p78"/>
          <p:cNvSpPr/>
          <p:nvPr/>
        </p:nvSpPr>
        <p:spPr>
          <a:xfrm>
            <a:off x="3338700" y="1101325"/>
            <a:ext cx="2466600" cy="3352200"/>
          </a:xfrm>
          <a:prstGeom prst="roundRect">
            <a:avLst>
              <a:gd name="adj" fmla="val 4262"/>
            </a:avLst>
          </a:prstGeom>
          <a:solidFill>
            <a:schemeClr val="lt1"/>
          </a:solidFill>
          <a:ln>
            <a:noFill/>
          </a:ln>
          <a:effectLst>
            <a:outerShdw blurRad="285750" algn="bl" rotWithShape="0">
              <a:schemeClr val="accent1">
                <a:alpha val="25000"/>
              </a:schemeClr>
            </a:outerShdw>
          </a:effectLst>
        </p:spPr>
        <p:txBody>
          <a:bodyPr spcFirstLastPara="1" wrap="square" lIns="91425" tIns="146300" rIns="91425" bIns="91425" anchor="t" anchorCtr="0">
            <a:noAutofit/>
          </a:bodyPr>
          <a:lstStyle/>
          <a:p>
            <a:pPr marL="0" lvl="0" indent="0" algn="l" rtl="0">
              <a:spcBef>
                <a:spcPts val="0"/>
              </a:spcBef>
              <a:spcAft>
                <a:spcPts val="0"/>
              </a:spcAft>
              <a:buNone/>
            </a:pPr>
            <a:r>
              <a:rPr lang="en" b="1">
                <a:solidFill>
                  <a:schemeClr val="dk1"/>
                </a:solidFill>
                <a:latin typeface="Google Sans"/>
                <a:ea typeface="Google Sans"/>
                <a:cs typeface="Google Sans"/>
                <a:sym typeface="Google Sans"/>
              </a:rPr>
              <a:t>Managing xFN Initiatives  </a:t>
            </a:r>
            <a:br>
              <a:rPr lang="en" b="1">
                <a:solidFill>
                  <a:schemeClr val="dk1"/>
                </a:solidFill>
                <a:latin typeface="Google Sans"/>
                <a:ea typeface="Google Sans"/>
                <a:cs typeface="Google Sans"/>
                <a:sym typeface="Google Sans"/>
              </a:rPr>
            </a:br>
            <a:r>
              <a:rPr lang="en" sz="1200" b="1" i="1">
                <a:solidFill>
                  <a:schemeClr val="accent1"/>
                </a:solidFill>
                <a:latin typeface="Google Sans"/>
                <a:ea typeface="Google Sans"/>
                <a:cs typeface="Google Sans"/>
                <a:sym typeface="Google Sans"/>
              </a:rPr>
              <a:t>Role Readiness</a:t>
            </a:r>
            <a:r>
              <a:rPr lang="en" b="1">
                <a:solidFill>
                  <a:schemeClr val="accent1"/>
                </a:solidFill>
                <a:latin typeface="Google Sans"/>
                <a:ea typeface="Google Sans"/>
                <a:cs typeface="Google Sans"/>
                <a:sym typeface="Google Sans"/>
              </a:rPr>
              <a:t> </a:t>
            </a:r>
            <a:endParaRPr sz="1000">
              <a:solidFill>
                <a:schemeClr val="dk1"/>
              </a:solidFill>
              <a:latin typeface="Google Sans Medium"/>
              <a:ea typeface="Google Sans Medium"/>
              <a:cs typeface="Google Sans Medium"/>
              <a:sym typeface="Google Sans Medium"/>
            </a:endParaRPr>
          </a:p>
          <a:p>
            <a:pPr marL="0" lvl="0" indent="0" algn="l" rtl="0">
              <a:spcBef>
                <a:spcPts val="1000"/>
              </a:spcBef>
              <a:spcAft>
                <a:spcPts val="0"/>
              </a:spcAft>
              <a:buNone/>
            </a:pPr>
            <a:r>
              <a:rPr lang="en" sz="900" b="1">
                <a:solidFill>
                  <a:schemeClr val="dk1"/>
                </a:solidFill>
                <a:latin typeface="Google Sans"/>
                <a:ea typeface="Google Sans"/>
                <a:cs typeface="Google Sans"/>
                <a:sym typeface="Google Sans"/>
              </a:rPr>
              <a:t>Experienced project manager driving xFN alignment and executive. </a:t>
            </a:r>
            <a:endParaRPr sz="10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Revamped MediaMath’s onboarding and product certification process, and rolled the global certification for 250+ existing employees to up-level org product knowledge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Reduced redundant work. Formalized MediaMath’s account service-model transition process, and stood up a standardized new customer onboarding experience. Required documentation and training respective teams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Seasoned at developing collateral and delivering trainings across Sales organizations </a:t>
            </a:r>
            <a:endParaRPr sz="800">
              <a:solidFill>
                <a:schemeClr val="dk2"/>
              </a:solidFill>
              <a:latin typeface="Google Sans Medium"/>
              <a:ea typeface="Google Sans Medium"/>
              <a:cs typeface="Google Sans Medium"/>
              <a:sym typeface="Google Sans Medium"/>
            </a:endParaRPr>
          </a:p>
          <a:p>
            <a:pPr marL="0" lvl="0" indent="0" algn="l" rtl="0">
              <a:lnSpc>
                <a:spcPct val="100000"/>
              </a:lnSpc>
              <a:spcBef>
                <a:spcPts val="0"/>
              </a:spcBef>
              <a:spcAft>
                <a:spcPts val="0"/>
              </a:spcAft>
              <a:buNone/>
            </a:pPr>
            <a:endParaRPr sz="800">
              <a:solidFill>
                <a:schemeClr val="dk1"/>
              </a:solidFill>
              <a:latin typeface="Google Sans Medium"/>
              <a:ea typeface="Google Sans Medium"/>
              <a:cs typeface="Google Sans Medium"/>
              <a:sym typeface="Google Sans Medium"/>
            </a:endParaRPr>
          </a:p>
        </p:txBody>
      </p:sp>
      <p:sp>
        <p:nvSpPr>
          <p:cNvPr id="662" name="Google Shape;662;p78"/>
          <p:cNvSpPr/>
          <p:nvPr/>
        </p:nvSpPr>
        <p:spPr>
          <a:xfrm>
            <a:off x="6121225" y="1101325"/>
            <a:ext cx="2466600" cy="3352200"/>
          </a:xfrm>
          <a:prstGeom prst="roundRect">
            <a:avLst>
              <a:gd name="adj" fmla="val 4262"/>
            </a:avLst>
          </a:prstGeom>
          <a:solidFill>
            <a:schemeClr val="lt1"/>
          </a:solidFill>
          <a:ln>
            <a:noFill/>
          </a:ln>
          <a:effectLst>
            <a:outerShdw blurRad="285750" algn="bl" rotWithShape="0">
              <a:schemeClr val="accent1">
                <a:alpha val="25000"/>
              </a:schemeClr>
            </a:outerShdw>
          </a:effectLst>
        </p:spPr>
        <p:txBody>
          <a:bodyPr spcFirstLastPara="1" wrap="square" lIns="91425" tIns="146300" rIns="91425" bIns="91425" anchor="t" anchorCtr="0">
            <a:noAutofit/>
          </a:bodyPr>
          <a:lstStyle/>
          <a:p>
            <a:pPr marL="0" lvl="0" indent="0" algn="l" rtl="0">
              <a:lnSpc>
                <a:spcPct val="100000"/>
              </a:lnSpc>
              <a:spcBef>
                <a:spcPts val="0"/>
              </a:spcBef>
              <a:spcAft>
                <a:spcPts val="0"/>
              </a:spcAft>
              <a:buNone/>
            </a:pPr>
            <a:r>
              <a:rPr lang="en" b="1">
                <a:solidFill>
                  <a:schemeClr val="dk1"/>
                </a:solidFill>
                <a:latin typeface="Google Sans"/>
                <a:ea typeface="Google Sans"/>
                <a:cs typeface="Google Sans"/>
                <a:sym typeface="Google Sans"/>
              </a:rPr>
              <a:t>Industry Knowledge   </a:t>
            </a:r>
            <a:br>
              <a:rPr lang="en" b="1">
                <a:solidFill>
                  <a:schemeClr val="dk1"/>
                </a:solidFill>
                <a:latin typeface="Google Sans"/>
                <a:ea typeface="Google Sans"/>
                <a:cs typeface="Google Sans"/>
                <a:sym typeface="Google Sans"/>
              </a:rPr>
            </a:br>
            <a:r>
              <a:rPr lang="en" sz="1200" b="1" i="1">
                <a:solidFill>
                  <a:schemeClr val="accent1"/>
                </a:solidFill>
                <a:latin typeface="Google Sans"/>
                <a:ea typeface="Google Sans"/>
                <a:cs typeface="Google Sans"/>
                <a:sym typeface="Google Sans"/>
              </a:rPr>
              <a:t>Sales + Client Perspective   </a:t>
            </a:r>
            <a:endParaRPr sz="1200" i="1">
              <a:solidFill>
                <a:schemeClr val="dk1"/>
              </a:solidFill>
              <a:latin typeface="Google Sans Medium"/>
              <a:ea typeface="Google Sans Medium"/>
              <a:cs typeface="Google Sans Medium"/>
              <a:sym typeface="Google Sans Medium"/>
            </a:endParaRPr>
          </a:p>
          <a:p>
            <a:pPr marL="0" lvl="0" indent="0" algn="l" rtl="0">
              <a:spcBef>
                <a:spcPts val="1000"/>
              </a:spcBef>
              <a:spcAft>
                <a:spcPts val="0"/>
              </a:spcAft>
              <a:buNone/>
            </a:pPr>
            <a:r>
              <a:rPr lang="en" sz="900" b="1">
                <a:solidFill>
                  <a:schemeClr val="dk1"/>
                </a:solidFill>
                <a:latin typeface="Google Sans"/>
                <a:ea typeface="Google Sans"/>
                <a:cs typeface="Google Sans"/>
                <a:sym typeface="Google Sans"/>
              </a:rPr>
              <a:t>Experience working within GBO sales organizations. </a:t>
            </a:r>
            <a:endParaRPr sz="900" b="1">
              <a:solidFill>
                <a:schemeClr val="dk1"/>
              </a:solidFill>
              <a:latin typeface="Google Sans"/>
              <a:ea typeface="Google Sans"/>
              <a:cs typeface="Google Sans"/>
              <a:sym typeface="Google Sans"/>
            </a:endParaRPr>
          </a:p>
          <a:p>
            <a:pPr marL="0" lvl="0" indent="0" algn="l" rtl="0">
              <a:spcBef>
                <a:spcPts val="0"/>
              </a:spcBef>
              <a:spcAft>
                <a:spcPts val="0"/>
              </a:spcAft>
              <a:buNone/>
            </a:pPr>
            <a:endParaRPr sz="900">
              <a:solidFill>
                <a:schemeClr val="dk1"/>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a:t>
            </a:r>
            <a:r>
              <a:rPr lang="en" sz="800" b="1">
                <a:solidFill>
                  <a:schemeClr val="dk2"/>
                </a:solidFill>
                <a:latin typeface="Google Sans"/>
                <a:ea typeface="Google Sans"/>
                <a:cs typeface="Google Sans"/>
                <a:sym typeface="Google Sans"/>
              </a:rPr>
              <a:t>GBO Sales perspective</a:t>
            </a:r>
            <a:r>
              <a:rPr lang="en" sz="800">
                <a:solidFill>
                  <a:schemeClr val="dk2"/>
                </a:solidFill>
                <a:latin typeface="Google Sans Medium"/>
                <a:ea typeface="Google Sans Medium"/>
                <a:cs typeface="Google Sans Medium"/>
                <a:sym typeface="Google Sans Medium"/>
              </a:rPr>
              <a:t> &amp; understanding of internal operations to drive influence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6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a:t>
            </a:r>
            <a:r>
              <a:rPr lang="en" sz="800" b="1">
                <a:solidFill>
                  <a:schemeClr val="dk2"/>
                </a:solidFill>
                <a:latin typeface="Google Sans"/>
                <a:ea typeface="Google Sans"/>
                <a:cs typeface="Google Sans"/>
                <a:sym typeface="Google Sans"/>
              </a:rPr>
              <a:t>Customer Empathy</a:t>
            </a:r>
            <a:r>
              <a:rPr lang="en" sz="800">
                <a:solidFill>
                  <a:schemeClr val="dk2"/>
                </a:solidFill>
                <a:latin typeface="Google Sans Medium"/>
                <a:ea typeface="Google Sans Medium"/>
                <a:cs typeface="Google Sans Medium"/>
                <a:sym typeface="Google Sans Medium"/>
              </a:rPr>
              <a:t>, experience with client and GBO sales challenges hands-on </a:t>
            </a:r>
            <a:endParaRPr sz="8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endParaRPr sz="6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Understand </a:t>
            </a:r>
            <a:r>
              <a:rPr lang="en" sz="800" b="1">
                <a:solidFill>
                  <a:schemeClr val="dk2"/>
                </a:solidFill>
                <a:latin typeface="Google Sans"/>
                <a:ea typeface="Google Sans"/>
                <a:cs typeface="Google Sans"/>
                <a:sym typeface="Google Sans"/>
              </a:rPr>
              <a:t>YouTube and Video Ads</a:t>
            </a:r>
            <a:r>
              <a:rPr lang="en" sz="800">
                <a:solidFill>
                  <a:schemeClr val="dk2"/>
                </a:solidFill>
                <a:latin typeface="Google Sans Medium"/>
                <a:ea typeface="Google Sans Medium"/>
                <a:cs typeface="Google Sans Medium"/>
                <a:sym typeface="Google Sans Medium"/>
              </a:rPr>
              <a:t> </a:t>
            </a:r>
            <a:r>
              <a:rPr lang="en" sz="800" b="1">
                <a:solidFill>
                  <a:schemeClr val="dk2"/>
                </a:solidFill>
                <a:latin typeface="Google Sans"/>
                <a:ea typeface="Google Sans"/>
                <a:cs typeface="Google Sans"/>
                <a:sym typeface="Google Sans"/>
              </a:rPr>
              <a:t>competitive landscape</a:t>
            </a:r>
            <a:r>
              <a:rPr lang="en" sz="800">
                <a:solidFill>
                  <a:schemeClr val="dk2"/>
                </a:solidFill>
                <a:latin typeface="Google Sans Medium"/>
                <a:ea typeface="Google Sans Medium"/>
                <a:cs typeface="Google Sans Medium"/>
                <a:sym typeface="Google Sans Medium"/>
              </a:rPr>
              <a:t> deeply, offering unique 9+ years of programmatic advertising experience </a:t>
            </a:r>
            <a:endParaRPr sz="800" b="1">
              <a:solidFill>
                <a:schemeClr val="dk2"/>
              </a:solidFill>
              <a:latin typeface="Google Sans"/>
              <a:ea typeface="Google Sans"/>
              <a:cs typeface="Google Sans"/>
              <a:sym typeface="Google Sans"/>
            </a:endParaRPr>
          </a:p>
          <a:p>
            <a:pPr marL="0" lvl="0" indent="0" algn="l" rtl="0">
              <a:spcBef>
                <a:spcPts val="0"/>
              </a:spcBef>
              <a:spcAft>
                <a:spcPts val="0"/>
              </a:spcAft>
              <a:buNone/>
            </a:pPr>
            <a:endParaRPr sz="600">
              <a:solidFill>
                <a:schemeClr val="dk2"/>
              </a:solidFill>
              <a:latin typeface="Google Sans Medium"/>
              <a:ea typeface="Google Sans Medium"/>
              <a:cs typeface="Google Sans Medium"/>
              <a:sym typeface="Google Sans Medium"/>
            </a:endParaRPr>
          </a:p>
          <a:p>
            <a:pPr marL="0" lvl="0" indent="0" algn="l" rtl="0">
              <a:spcBef>
                <a:spcPts val="0"/>
              </a:spcBef>
              <a:spcAft>
                <a:spcPts val="0"/>
              </a:spcAft>
              <a:buNone/>
            </a:pPr>
            <a:r>
              <a:rPr lang="en" sz="800">
                <a:solidFill>
                  <a:schemeClr val="dk2"/>
                </a:solidFill>
                <a:latin typeface="Google Sans Medium"/>
                <a:ea typeface="Google Sans Medium"/>
                <a:cs typeface="Google Sans Medium"/>
                <a:sym typeface="Google Sans Medium"/>
              </a:rPr>
              <a:t>+ Strong written and verbal communication, presentation, and influencing skills, including delivering to executives </a:t>
            </a:r>
            <a:endParaRPr sz="900">
              <a:solidFill>
                <a:schemeClr val="dk1"/>
              </a:solidFill>
              <a:latin typeface="Google Sans Medium"/>
              <a:ea typeface="Google Sans Medium"/>
              <a:cs typeface="Google Sans Medium"/>
              <a:sym typeface="Google Sans Medium"/>
            </a:endParaRPr>
          </a:p>
        </p:txBody>
      </p:sp>
      <p:sp>
        <p:nvSpPr>
          <p:cNvPr id="663" name="Google Shape;663;p78"/>
          <p:cNvSpPr/>
          <p:nvPr/>
        </p:nvSpPr>
        <p:spPr>
          <a:xfrm>
            <a:off x="556175" y="4568400"/>
            <a:ext cx="8031600" cy="246600"/>
          </a:xfrm>
          <a:prstGeom prst="roundRect">
            <a:avLst>
              <a:gd name="adj" fmla="val 4262"/>
            </a:avLst>
          </a:prstGeom>
          <a:solidFill>
            <a:schemeClr val="lt1"/>
          </a:solidFill>
          <a:ln>
            <a:noFill/>
          </a:ln>
          <a:effectLst>
            <a:outerShdw blurRad="285750" algn="bl" rotWithShape="0">
              <a:schemeClr val="accent1">
                <a:alpha val="25000"/>
              </a:schemeClr>
            </a:outerShdw>
          </a:effectLst>
        </p:spPr>
        <p:txBody>
          <a:bodyPr spcFirstLastPara="1" wrap="square" lIns="91425" tIns="146300" rIns="91425" bIns="91425" anchor="ctr" anchorCtr="0">
            <a:noAutofit/>
          </a:bodyPr>
          <a:lstStyle/>
          <a:p>
            <a:pPr marL="0" lvl="0" indent="0" algn="ctr" rtl="0">
              <a:spcBef>
                <a:spcPts val="0"/>
              </a:spcBef>
              <a:spcAft>
                <a:spcPts val="0"/>
              </a:spcAft>
              <a:buNone/>
            </a:pPr>
            <a:r>
              <a:rPr lang="en" sz="800">
                <a:solidFill>
                  <a:schemeClr val="dk1"/>
                </a:solidFill>
                <a:latin typeface="Google Sans Medium"/>
                <a:ea typeface="Google Sans Medium"/>
                <a:cs typeface="Google Sans Medium"/>
                <a:sym typeface="Google Sans Medium"/>
              </a:rPr>
              <a:t>CURIOSITY - COLLABORATION - EXECUTIVE COMMUNICATION - STRONG LEADERSHIP - EFFICIENCY DRIVER</a:t>
            </a:r>
            <a:endParaRPr sz="800">
              <a:solidFill>
                <a:schemeClr val="dk1"/>
              </a:solidFill>
              <a:latin typeface="Google Sans Medium"/>
              <a:ea typeface="Google Sans Medium"/>
              <a:cs typeface="Google Sans Medium"/>
              <a:sym typeface="Google Sans Medium"/>
            </a:endParaRPr>
          </a:p>
        </p:txBody>
      </p:sp>
      <p:sp>
        <p:nvSpPr>
          <p:cNvPr id="664" name="Google Shape;664;p78"/>
          <p:cNvSpPr txBox="1"/>
          <p:nvPr/>
        </p:nvSpPr>
        <p:spPr>
          <a:xfrm>
            <a:off x="3668250" y="204275"/>
            <a:ext cx="5291400" cy="292500"/>
          </a:xfrm>
          <a:prstGeom prst="rect">
            <a:avLst/>
          </a:prstGeom>
          <a:noFill/>
          <a:ln>
            <a:noFill/>
          </a:ln>
        </p:spPr>
        <p:txBody>
          <a:bodyPr spcFirstLastPara="1" wrap="square" lIns="91425" tIns="91425" rIns="91425" bIns="91425" anchor="t" anchorCtr="0">
            <a:spAutoFit/>
          </a:bodyPr>
          <a:lstStyle/>
          <a:p>
            <a:pPr marL="0" lvl="0" indent="0" algn="r" rtl="0">
              <a:spcBef>
                <a:spcPts val="0"/>
              </a:spcBef>
              <a:spcAft>
                <a:spcPts val="0"/>
              </a:spcAft>
              <a:buNone/>
            </a:pPr>
            <a:r>
              <a:rPr lang="en" sz="700" i="1">
                <a:solidFill>
                  <a:srgbClr val="595959"/>
                </a:solidFill>
                <a:latin typeface="Google Sans"/>
                <a:ea typeface="Google Sans"/>
                <a:cs typeface="Google Sans"/>
                <a:sym typeface="Google Sans"/>
              </a:rPr>
              <a:t>*</a:t>
            </a:r>
            <a:r>
              <a:rPr lang="en" sz="700" i="1" u="sng">
                <a:solidFill>
                  <a:schemeClr val="hlink"/>
                </a:solidFill>
                <a:latin typeface="Google Sans"/>
                <a:ea typeface="Google Sans"/>
                <a:cs typeface="Google Sans"/>
                <a:sym typeface="Google Sans"/>
                <a:hlinkClick r:id="rId3"/>
              </a:rPr>
              <a:t>Resume linked</a:t>
            </a:r>
            <a:r>
              <a:rPr lang="en" sz="700" i="1">
                <a:solidFill>
                  <a:srgbClr val="595959"/>
                </a:solidFill>
                <a:latin typeface="Google Sans"/>
                <a:ea typeface="Google Sans"/>
                <a:cs typeface="Google Sans"/>
                <a:sym typeface="Google Sans"/>
              </a:rPr>
              <a:t>. MediaMath prior company before Google. </a:t>
            </a:r>
            <a:endParaRPr sz="700" i="1">
              <a:solidFill>
                <a:srgbClr val="595959"/>
              </a:solidFill>
              <a:latin typeface="Google Sans"/>
              <a:ea typeface="Google Sans"/>
              <a:cs typeface="Google Sans"/>
              <a:sym typeface="Google Sans"/>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68"/>
        <p:cNvGrpSpPr/>
        <p:nvPr/>
      </p:nvGrpSpPr>
      <p:grpSpPr>
        <a:xfrm>
          <a:off x="0" y="0"/>
          <a:ext cx="0" cy="0"/>
          <a:chOff x="0" y="0"/>
          <a:chExt cx="0" cy="0"/>
        </a:xfrm>
      </p:grpSpPr>
      <p:sp>
        <p:nvSpPr>
          <p:cNvPr id="669" name="Google Shape;669;p79"/>
          <p:cNvSpPr txBox="1"/>
          <p:nvPr/>
        </p:nvSpPr>
        <p:spPr>
          <a:xfrm>
            <a:off x="406350" y="1911959"/>
            <a:ext cx="8331300" cy="337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1700">
                <a:solidFill>
                  <a:schemeClr val="dk2"/>
                </a:solidFill>
                <a:latin typeface="Google Sans"/>
                <a:ea typeface="Google Sans"/>
                <a:cs typeface="Google Sans"/>
                <a:sym typeface="Google Sans"/>
              </a:rPr>
              <a:t>Three Working Hypotheses to Fix: </a:t>
            </a:r>
            <a:endParaRPr sz="1700">
              <a:solidFill>
                <a:schemeClr val="dk2"/>
              </a:solidFill>
              <a:latin typeface="Google Sans"/>
              <a:ea typeface="Google Sans"/>
              <a:cs typeface="Google Sans"/>
              <a:sym typeface="Google Sans"/>
            </a:endParaRPr>
          </a:p>
        </p:txBody>
      </p:sp>
      <p:sp>
        <p:nvSpPr>
          <p:cNvPr id="670" name="Google Shape;670;p79"/>
          <p:cNvSpPr txBox="1"/>
          <p:nvPr/>
        </p:nvSpPr>
        <p:spPr>
          <a:xfrm>
            <a:off x="408225" y="3197400"/>
            <a:ext cx="2064600" cy="15129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800">
                <a:solidFill>
                  <a:srgbClr val="5F6368"/>
                </a:solidFill>
                <a:latin typeface="Roboto"/>
                <a:ea typeface="Roboto"/>
                <a:cs typeface="Roboto"/>
                <a:sym typeface="Roboto"/>
              </a:rPr>
              <a:t>#1. Rate Card Standardization. Create formalized and relevant rate card tiers to reduce negotiation options and reduce time for GCS sellers to create VIP deals. </a:t>
            </a: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r>
              <a:rPr lang="en" sz="800">
                <a:solidFill>
                  <a:srgbClr val="5F6368"/>
                </a:solidFill>
                <a:latin typeface="Roboto"/>
                <a:ea typeface="Roboto"/>
                <a:cs typeface="Roboto"/>
                <a:sym typeface="Roboto"/>
              </a:rPr>
              <a:t>#2. Incentive-Market Fit. Run analyses to ensure various media incentives’ value is enticing enough for GCS sellers and GCS clients. </a:t>
            </a: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endParaRPr sz="800">
              <a:solidFill>
                <a:srgbClr val="5F6368"/>
              </a:solidFill>
              <a:highlight>
                <a:srgbClr val="FFFF00"/>
              </a:highlight>
              <a:latin typeface="Roboto"/>
              <a:ea typeface="Roboto"/>
              <a:cs typeface="Roboto"/>
              <a:sym typeface="Roboto"/>
            </a:endParaRPr>
          </a:p>
        </p:txBody>
      </p:sp>
      <p:sp>
        <p:nvSpPr>
          <p:cNvPr id="671" name="Google Shape;671;p79"/>
          <p:cNvSpPr/>
          <p:nvPr/>
        </p:nvSpPr>
        <p:spPr>
          <a:xfrm>
            <a:off x="408225" y="2296329"/>
            <a:ext cx="535800" cy="536700"/>
          </a:xfrm>
          <a:prstGeom prst="roundRect">
            <a:avLst>
              <a:gd name="adj" fmla="val 16667"/>
            </a:avLst>
          </a:prstGeom>
          <a:solidFill>
            <a:srgbClr val="FFFFFF"/>
          </a:solidFill>
          <a:ln w="9525" cap="flat" cmpd="sng">
            <a:solidFill>
              <a:srgbClr val="3C4043"/>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100" b="1">
                <a:solidFill>
                  <a:srgbClr val="4285F4"/>
                </a:solidFill>
                <a:latin typeface="Google Sans"/>
                <a:ea typeface="Google Sans"/>
                <a:cs typeface="Google Sans"/>
                <a:sym typeface="Google Sans"/>
              </a:rPr>
              <a:t>01</a:t>
            </a:r>
            <a:endParaRPr sz="2100" b="1">
              <a:solidFill>
                <a:srgbClr val="4285F4"/>
              </a:solidFill>
              <a:latin typeface="Google Sans"/>
              <a:ea typeface="Google Sans"/>
              <a:cs typeface="Google Sans"/>
              <a:sym typeface="Google Sans"/>
            </a:endParaRPr>
          </a:p>
        </p:txBody>
      </p:sp>
      <p:sp>
        <p:nvSpPr>
          <p:cNvPr id="672" name="Google Shape;672;p79"/>
          <p:cNvSpPr txBox="1"/>
          <p:nvPr/>
        </p:nvSpPr>
        <p:spPr>
          <a:xfrm>
            <a:off x="408225" y="2929831"/>
            <a:ext cx="2064600" cy="2910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b="1">
                <a:solidFill>
                  <a:schemeClr val="dk1"/>
                </a:solidFill>
                <a:latin typeface="Roboto"/>
                <a:ea typeface="Roboto"/>
                <a:cs typeface="Roboto"/>
                <a:sym typeface="Roboto"/>
              </a:rPr>
              <a:t>Simplify Deal Structures </a:t>
            </a:r>
            <a:endParaRPr b="1">
              <a:solidFill>
                <a:srgbClr val="3C4043"/>
              </a:solidFill>
              <a:latin typeface="Roboto"/>
              <a:ea typeface="Roboto"/>
              <a:cs typeface="Roboto"/>
              <a:sym typeface="Roboto"/>
            </a:endParaRPr>
          </a:p>
        </p:txBody>
      </p:sp>
      <p:sp>
        <p:nvSpPr>
          <p:cNvPr id="673" name="Google Shape;673;p79"/>
          <p:cNvSpPr txBox="1"/>
          <p:nvPr/>
        </p:nvSpPr>
        <p:spPr>
          <a:xfrm>
            <a:off x="3238175" y="3197402"/>
            <a:ext cx="2064600" cy="15129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800">
                <a:solidFill>
                  <a:srgbClr val="5F6368"/>
                </a:solidFill>
                <a:latin typeface="Roboto"/>
                <a:ea typeface="Roboto"/>
                <a:cs typeface="Roboto"/>
                <a:sym typeface="Roboto"/>
              </a:rPr>
              <a:t>Media Incentive Deal information is scattered. GCS sellers need clear and concise documentation on what is available quicker. </a:t>
            </a: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r>
              <a:rPr lang="en" sz="800">
                <a:solidFill>
                  <a:srgbClr val="5F6368"/>
                </a:solidFill>
                <a:latin typeface="Roboto"/>
                <a:ea typeface="Roboto"/>
                <a:cs typeface="Roboto"/>
                <a:sym typeface="Roboto"/>
              </a:rPr>
              <a:t>Documentation ideas: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Centralized comm doc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Internal one-sheeter with menu of media incentive options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Internal one-sheeter with decision tree on how to select best media incentive</a:t>
            </a:r>
            <a:endParaRPr sz="800">
              <a:solidFill>
                <a:schemeClr val="dk2"/>
              </a:solidFill>
              <a:latin typeface="Roboto"/>
              <a:ea typeface="Roboto"/>
              <a:cs typeface="Roboto"/>
              <a:sym typeface="Roboto"/>
            </a:endParaRPr>
          </a:p>
          <a:p>
            <a:pPr marL="0" lvl="0" indent="0" algn="l" rtl="0">
              <a:lnSpc>
                <a:spcPct val="115000"/>
              </a:lnSpc>
              <a:spcBef>
                <a:spcPts val="0"/>
              </a:spcBef>
              <a:spcAft>
                <a:spcPts val="0"/>
              </a:spcAft>
              <a:buNone/>
            </a:pPr>
            <a:r>
              <a:rPr lang="en" sz="800">
                <a:solidFill>
                  <a:schemeClr val="dk2"/>
                </a:solidFill>
                <a:latin typeface="Roboto"/>
                <a:ea typeface="Roboto"/>
                <a:cs typeface="Roboto"/>
                <a:sym typeface="Roboto"/>
              </a:rPr>
              <a:t>  </a:t>
            </a:r>
            <a:endParaRPr sz="800">
              <a:solidFill>
                <a:srgbClr val="5F6368"/>
              </a:solidFill>
              <a:latin typeface="Roboto"/>
              <a:ea typeface="Roboto"/>
              <a:cs typeface="Roboto"/>
              <a:sym typeface="Roboto"/>
            </a:endParaRPr>
          </a:p>
          <a:p>
            <a:pPr marL="0" lvl="0" indent="0" algn="l" rtl="0">
              <a:lnSpc>
                <a:spcPct val="115000"/>
              </a:lnSpc>
              <a:spcBef>
                <a:spcPts val="0"/>
              </a:spcBef>
              <a:spcAft>
                <a:spcPts val="0"/>
              </a:spcAft>
              <a:buNone/>
            </a:pPr>
            <a:endParaRPr sz="800">
              <a:solidFill>
                <a:srgbClr val="5F6368"/>
              </a:solidFill>
              <a:latin typeface="Roboto"/>
              <a:ea typeface="Roboto"/>
              <a:cs typeface="Roboto"/>
              <a:sym typeface="Roboto"/>
            </a:endParaRPr>
          </a:p>
        </p:txBody>
      </p:sp>
      <p:sp>
        <p:nvSpPr>
          <p:cNvPr id="674" name="Google Shape;674;p79"/>
          <p:cNvSpPr txBox="1"/>
          <p:nvPr/>
        </p:nvSpPr>
        <p:spPr>
          <a:xfrm>
            <a:off x="3238150" y="2919181"/>
            <a:ext cx="2064600" cy="2910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b="1">
                <a:solidFill>
                  <a:schemeClr val="dk1"/>
                </a:solidFill>
                <a:latin typeface="Roboto"/>
                <a:ea typeface="Roboto"/>
                <a:cs typeface="Roboto"/>
                <a:sym typeface="Roboto"/>
              </a:rPr>
              <a:t>Increase Transparency </a:t>
            </a:r>
            <a:endParaRPr b="1">
              <a:solidFill>
                <a:srgbClr val="4285F4"/>
              </a:solidFill>
              <a:latin typeface="Roboto"/>
              <a:ea typeface="Roboto"/>
              <a:cs typeface="Roboto"/>
              <a:sym typeface="Roboto"/>
            </a:endParaRPr>
          </a:p>
        </p:txBody>
      </p:sp>
      <p:sp>
        <p:nvSpPr>
          <p:cNvPr id="675" name="Google Shape;675;p79"/>
          <p:cNvSpPr txBox="1"/>
          <p:nvPr/>
        </p:nvSpPr>
        <p:spPr>
          <a:xfrm>
            <a:off x="6068100" y="3197402"/>
            <a:ext cx="2192700" cy="15129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sz="800">
                <a:solidFill>
                  <a:schemeClr val="dk2"/>
                </a:solidFill>
                <a:latin typeface="Roboto"/>
                <a:ea typeface="Roboto"/>
                <a:cs typeface="Roboto"/>
                <a:sym typeface="Roboto"/>
              </a:rPr>
              <a:t>GCS sellers service ~30+ clients. GCS sellers need scaled tools to reduce manual work to activate and fulfill media incentive deals. </a:t>
            </a:r>
            <a:endParaRPr sz="800">
              <a:solidFill>
                <a:schemeClr val="dk2"/>
              </a:solidFill>
              <a:latin typeface="Roboto"/>
              <a:ea typeface="Roboto"/>
              <a:cs typeface="Roboto"/>
              <a:sym typeface="Roboto"/>
            </a:endParaRPr>
          </a:p>
          <a:p>
            <a:pPr marL="0" lvl="0" indent="0" algn="l" rtl="0">
              <a:lnSpc>
                <a:spcPct val="115000"/>
              </a:lnSpc>
              <a:spcBef>
                <a:spcPts val="0"/>
              </a:spcBef>
              <a:spcAft>
                <a:spcPts val="0"/>
              </a:spcAft>
              <a:buNone/>
            </a:pPr>
            <a:endParaRPr sz="800">
              <a:solidFill>
                <a:schemeClr val="dk2"/>
              </a:solidFill>
              <a:latin typeface="Roboto"/>
              <a:ea typeface="Roboto"/>
              <a:cs typeface="Roboto"/>
              <a:sym typeface="Roboto"/>
            </a:endParaRPr>
          </a:p>
          <a:p>
            <a:pPr marL="0" lvl="0" indent="0" algn="l" rtl="0">
              <a:lnSpc>
                <a:spcPct val="115000"/>
              </a:lnSpc>
              <a:spcBef>
                <a:spcPts val="0"/>
              </a:spcBef>
              <a:spcAft>
                <a:spcPts val="0"/>
              </a:spcAft>
              <a:buNone/>
            </a:pPr>
            <a:r>
              <a:rPr lang="en" sz="800">
                <a:solidFill>
                  <a:schemeClr val="dk2"/>
                </a:solidFill>
                <a:latin typeface="Roboto"/>
                <a:ea typeface="Roboto"/>
                <a:cs typeface="Roboto"/>
                <a:sym typeface="Roboto"/>
              </a:rPr>
              <a:t>Automated tool ideas: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External auto-pacing email reports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External credit availability auto-alerts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External credit auto-apply option </a:t>
            </a:r>
            <a:endParaRPr sz="800">
              <a:solidFill>
                <a:schemeClr val="dk2"/>
              </a:solidFill>
              <a:latin typeface="Roboto"/>
              <a:ea typeface="Roboto"/>
              <a:cs typeface="Roboto"/>
              <a:sym typeface="Roboto"/>
            </a:endParaRPr>
          </a:p>
          <a:p>
            <a:pPr marL="342900" lvl="0" indent="-165100" algn="l" rtl="0">
              <a:lnSpc>
                <a:spcPct val="115000"/>
              </a:lnSpc>
              <a:spcBef>
                <a:spcPts val="0"/>
              </a:spcBef>
              <a:spcAft>
                <a:spcPts val="0"/>
              </a:spcAft>
              <a:buClr>
                <a:schemeClr val="dk2"/>
              </a:buClr>
              <a:buSzPts val="800"/>
              <a:buFont typeface="Roboto"/>
              <a:buChar char="●"/>
            </a:pPr>
            <a:r>
              <a:rPr lang="en" sz="800">
                <a:solidFill>
                  <a:schemeClr val="dk2"/>
                </a:solidFill>
                <a:latin typeface="Roboto"/>
                <a:ea typeface="Roboto"/>
                <a:cs typeface="Roboto"/>
                <a:sym typeface="Roboto"/>
              </a:rPr>
              <a:t>Internal auto-generated performance wrap-up presentation </a:t>
            </a:r>
            <a:endParaRPr sz="800">
              <a:solidFill>
                <a:schemeClr val="dk2"/>
              </a:solidFill>
              <a:latin typeface="Roboto"/>
              <a:ea typeface="Roboto"/>
              <a:cs typeface="Roboto"/>
              <a:sym typeface="Roboto"/>
            </a:endParaRPr>
          </a:p>
          <a:p>
            <a:pPr marL="0" lvl="0" indent="0" algn="l" rtl="0">
              <a:lnSpc>
                <a:spcPct val="115000"/>
              </a:lnSpc>
              <a:spcBef>
                <a:spcPts val="0"/>
              </a:spcBef>
              <a:spcAft>
                <a:spcPts val="0"/>
              </a:spcAft>
              <a:buNone/>
            </a:pPr>
            <a:endParaRPr sz="800">
              <a:solidFill>
                <a:schemeClr val="dk2"/>
              </a:solidFill>
              <a:latin typeface="Roboto"/>
              <a:ea typeface="Roboto"/>
              <a:cs typeface="Roboto"/>
              <a:sym typeface="Roboto"/>
            </a:endParaRPr>
          </a:p>
        </p:txBody>
      </p:sp>
      <p:sp>
        <p:nvSpPr>
          <p:cNvPr id="676" name="Google Shape;676;p79"/>
          <p:cNvSpPr/>
          <p:nvPr/>
        </p:nvSpPr>
        <p:spPr>
          <a:xfrm>
            <a:off x="6061175" y="2296329"/>
            <a:ext cx="535800" cy="536700"/>
          </a:xfrm>
          <a:prstGeom prst="roundRect">
            <a:avLst>
              <a:gd name="adj" fmla="val 16667"/>
            </a:avLst>
          </a:prstGeom>
          <a:solidFill>
            <a:srgbClr val="FFFFFF"/>
          </a:solidFill>
          <a:ln w="9525" cap="flat" cmpd="sng">
            <a:solidFill>
              <a:srgbClr val="3C4043"/>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100" b="1">
                <a:solidFill>
                  <a:srgbClr val="4285F4"/>
                </a:solidFill>
                <a:latin typeface="Google Sans"/>
                <a:ea typeface="Google Sans"/>
                <a:cs typeface="Google Sans"/>
                <a:sym typeface="Google Sans"/>
              </a:rPr>
              <a:t>03</a:t>
            </a:r>
            <a:endParaRPr sz="2100" b="1">
              <a:solidFill>
                <a:srgbClr val="4285F4"/>
              </a:solidFill>
              <a:latin typeface="Google Sans"/>
              <a:ea typeface="Google Sans"/>
              <a:cs typeface="Google Sans"/>
              <a:sym typeface="Google Sans"/>
            </a:endParaRPr>
          </a:p>
        </p:txBody>
      </p:sp>
      <p:sp>
        <p:nvSpPr>
          <p:cNvPr id="677" name="Google Shape;677;p79"/>
          <p:cNvSpPr txBox="1"/>
          <p:nvPr/>
        </p:nvSpPr>
        <p:spPr>
          <a:xfrm>
            <a:off x="6068075" y="2919180"/>
            <a:ext cx="2229000" cy="2910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0"/>
              </a:spcBef>
              <a:spcAft>
                <a:spcPts val="0"/>
              </a:spcAft>
              <a:buNone/>
            </a:pPr>
            <a:r>
              <a:rPr lang="en" b="1">
                <a:solidFill>
                  <a:srgbClr val="3C4043"/>
                </a:solidFill>
                <a:latin typeface="Roboto"/>
                <a:ea typeface="Roboto"/>
                <a:cs typeface="Roboto"/>
                <a:sym typeface="Roboto"/>
              </a:rPr>
              <a:t>Frictionless Activation </a:t>
            </a:r>
            <a:endParaRPr b="1">
              <a:solidFill>
                <a:srgbClr val="4285F4"/>
              </a:solidFill>
              <a:latin typeface="Roboto"/>
              <a:ea typeface="Roboto"/>
              <a:cs typeface="Roboto"/>
              <a:sym typeface="Roboto"/>
            </a:endParaRPr>
          </a:p>
        </p:txBody>
      </p:sp>
      <p:sp>
        <p:nvSpPr>
          <p:cNvPr id="678" name="Google Shape;678;p79"/>
          <p:cNvSpPr/>
          <p:nvPr/>
        </p:nvSpPr>
        <p:spPr>
          <a:xfrm>
            <a:off x="3234708" y="2296329"/>
            <a:ext cx="535800" cy="536700"/>
          </a:xfrm>
          <a:prstGeom prst="roundRect">
            <a:avLst>
              <a:gd name="adj" fmla="val 16667"/>
            </a:avLst>
          </a:prstGeom>
          <a:solidFill>
            <a:srgbClr val="FFFFFF"/>
          </a:solidFill>
          <a:ln w="9525" cap="flat" cmpd="sng">
            <a:solidFill>
              <a:srgbClr val="3C4043"/>
            </a:solidFill>
            <a:prstDash val="solid"/>
            <a:round/>
            <a:headEnd type="none" w="sm" len="sm"/>
            <a:tailEnd type="none" w="sm" len="sm"/>
          </a:ln>
        </p:spPr>
        <p:txBody>
          <a:bodyPr spcFirstLastPara="1" wrap="square" lIns="0" tIns="0" rIns="0" bIns="0" anchor="ctr" anchorCtr="0">
            <a:noAutofit/>
          </a:bodyPr>
          <a:lstStyle/>
          <a:p>
            <a:pPr marL="0" lvl="0" indent="0" algn="ctr" rtl="0">
              <a:spcBef>
                <a:spcPts val="0"/>
              </a:spcBef>
              <a:spcAft>
                <a:spcPts val="0"/>
              </a:spcAft>
              <a:buNone/>
            </a:pPr>
            <a:r>
              <a:rPr lang="en" sz="2100" b="1">
                <a:solidFill>
                  <a:srgbClr val="4285F4"/>
                </a:solidFill>
                <a:latin typeface="Google Sans"/>
                <a:ea typeface="Google Sans"/>
                <a:cs typeface="Google Sans"/>
                <a:sym typeface="Google Sans"/>
              </a:rPr>
              <a:t>02</a:t>
            </a:r>
            <a:endParaRPr sz="2100" b="1">
              <a:solidFill>
                <a:srgbClr val="4285F4"/>
              </a:solidFill>
              <a:latin typeface="Google Sans"/>
              <a:ea typeface="Google Sans"/>
              <a:cs typeface="Google Sans"/>
              <a:sym typeface="Google Sans"/>
            </a:endParaRPr>
          </a:p>
        </p:txBody>
      </p:sp>
      <p:sp>
        <p:nvSpPr>
          <p:cNvPr id="679" name="Google Shape;679;p79"/>
          <p:cNvSpPr txBox="1"/>
          <p:nvPr/>
        </p:nvSpPr>
        <p:spPr>
          <a:xfrm>
            <a:off x="408225" y="1062613"/>
            <a:ext cx="8331300" cy="808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a:solidFill>
                  <a:schemeClr val="dk2"/>
                </a:solidFill>
                <a:latin typeface="Google Sans"/>
                <a:ea typeface="Google Sans"/>
                <a:cs typeface="Google Sans"/>
                <a:sym typeface="Google Sans"/>
              </a:rPr>
              <a:t>Working Problem Statement: </a:t>
            </a:r>
            <a:r>
              <a:rPr lang="en" i="1">
                <a:solidFill>
                  <a:schemeClr val="accent1"/>
                </a:solidFill>
                <a:latin typeface="Google Sans"/>
                <a:ea typeface="Google Sans"/>
                <a:cs typeface="Google Sans"/>
                <a:sym typeface="Google Sans"/>
              </a:rPr>
              <a:t>Collateral and workflows for media incentive deal activation are complex and cumbersome. Opportunity to simplify, increase transparency, and ensure frictionless activation to enable busy GCS sellers. Effort versus value-delivered mismatch. </a:t>
            </a:r>
            <a:endParaRPr i="1">
              <a:solidFill>
                <a:schemeClr val="accent1"/>
              </a:solidFill>
              <a:latin typeface="Google Sans"/>
              <a:ea typeface="Google Sans"/>
              <a:cs typeface="Google Sans"/>
              <a:sym typeface="Google Sans"/>
            </a:endParaRPr>
          </a:p>
        </p:txBody>
      </p:sp>
      <p:sp>
        <p:nvSpPr>
          <p:cNvPr id="680" name="Google Shape;680;p79"/>
          <p:cNvSpPr txBox="1"/>
          <p:nvPr/>
        </p:nvSpPr>
        <p:spPr>
          <a:xfrm>
            <a:off x="408225" y="557685"/>
            <a:ext cx="8331300" cy="3378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None/>
            </a:pPr>
            <a:r>
              <a:rPr lang="en" sz="2400" b="1">
                <a:solidFill>
                  <a:srgbClr val="3C4043"/>
                </a:solidFill>
                <a:latin typeface="Google Sans"/>
                <a:ea typeface="Google Sans"/>
                <a:cs typeface="Google Sans"/>
                <a:sym typeface="Google Sans"/>
              </a:rPr>
              <a:t>Business Plan:</a:t>
            </a:r>
            <a:r>
              <a:rPr lang="en" sz="2400" b="1">
                <a:solidFill>
                  <a:srgbClr val="4285F4"/>
                </a:solidFill>
                <a:latin typeface="Google Sans"/>
                <a:ea typeface="Google Sans"/>
                <a:cs typeface="Google Sans"/>
                <a:sym typeface="Google Sans"/>
              </a:rPr>
              <a:t> Increase Deal Volume + Fulfillment </a:t>
            </a:r>
            <a:endParaRPr sz="2400" b="1">
              <a:solidFill>
                <a:srgbClr val="3C4043"/>
              </a:solidFill>
              <a:latin typeface="Google Sans"/>
              <a:ea typeface="Google Sans"/>
              <a:cs typeface="Google Sans"/>
              <a:sym typeface="Google Sans"/>
            </a:endParaRPr>
          </a:p>
        </p:txBody>
      </p:sp>
      <p:sp>
        <p:nvSpPr>
          <p:cNvPr id="681" name="Google Shape;681;p79"/>
          <p:cNvSpPr txBox="1">
            <a:spLocks noGrp="1"/>
          </p:cNvSpPr>
          <p:nvPr>
            <p:ph type="subTitle" idx="1"/>
          </p:nvPr>
        </p:nvSpPr>
        <p:spPr>
          <a:xfrm>
            <a:off x="408225" y="284671"/>
            <a:ext cx="8331300" cy="1965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a:latin typeface="Google Sans"/>
                <a:ea typeface="Google Sans"/>
                <a:cs typeface="Google Sans"/>
                <a:sym typeface="Google Sans"/>
              </a:rPr>
              <a:t>Strategy &amp; Operations Program Manager, PSA Media Incentives </a:t>
            </a:r>
            <a:endParaRPr>
              <a:latin typeface="Google Sans"/>
              <a:ea typeface="Google Sans"/>
              <a:cs typeface="Google Sans"/>
              <a:sym typeface="Google Sa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graphicFrame>
        <p:nvGraphicFramePr>
          <p:cNvPr id="686" name="Google Shape;686;p80"/>
          <p:cNvGraphicFramePr/>
          <p:nvPr/>
        </p:nvGraphicFramePr>
        <p:xfrm>
          <a:off x="408225" y="617274"/>
          <a:ext cx="3000000" cy="3000000"/>
        </p:xfrm>
        <a:graphic>
          <a:graphicData uri="http://schemas.openxmlformats.org/drawingml/2006/table">
            <a:tbl>
              <a:tblPr>
                <a:noFill/>
                <a:tableStyleId>{9FD5F57C-AA5B-4689-B9E2-388042B3CF25}</a:tableStyleId>
              </a:tblPr>
              <a:tblGrid>
                <a:gridCol w="796750">
                  <a:extLst>
                    <a:ext uri="{9D8B030D-6E8A-4147-A177-3AD203B41FA5}">
                      <a16:colId xmlns:a16="http://schemas.microsoft.com/office/drawing/2014/main" val="20000"/>
                    </a:ext>
                  </a:extLst>
                </a:gridCol>
                <a:gridCol w="2458775">
                  <a:extLst>
                    <a:ext uri="{9D8B030D-6E8A-4147-A177-3AD203B41FA5}">
                      <a16:colId xmlns:a16="http://schemas.microsoft.com/office/drawing/2014/main" val="20001"/>
                    </a:ext>
                  </a:extLst>
                </a:gridCol>
                <a:gridCol w="2733300">
                  <a:extLst>
                    <a:ext uri="{9D8B030D-6E8A-4147-A177-3AD203B41FA5}">
                      <a16:colId xmlns:a16="http://schemas.microsoft.com/office/drawing/2014/main" val="20002"/>
                    </a:ext>
                  </a:extLst>
                </a:gridCol>
                <a:gridCol w="2514675">
                  <a:extLst>
                    <a:ext uri="{9D8B030D-6E8A-4147-A177-3AD203B41FA5}">
                      <a16:colId xmlns:a16="http://schemas.microsoft.com/office/drawing/2014/main" val="20003"/>
                    </a:ext>
                  </a:extLst>
                </a:gridCol>
              </a:tblGrid>
              <a:tr h="267125">
                <a:tc>
                  <a:txBody>
                    <a:bodyPr/>
                    <a:lstStyle/>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Pillar </a:t>
                      </a:r>
                      <a:endParaRPr sz="700" b="1">
                        <a:solidFill>
                          <a:srgbClr val="FFFFFF"/>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D9D9D9"/>
                      </a:solidFill>
                      <a:prstDash val="solid"/>
                      <a:round/>
                      <a:headEnd type="none" w="sm" len="sm"/>
                      <a:tailEnd type="none" w="sm" len="sm"/>
                    </a:lnB>
                    <a:solidFill>
                      <a:srgbClr val="4A86E8"/>
                    </a:solidFill>
                  </a:tcPr>
                </a:tc>
                <a:tc>
                  <a:txBody>
                    <a:bodyPr/>
                    <a:lstStyle/>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30</a:t>
                      </a:r>
                      <a:endParaRPr sz="700" b="1">
                        <a:solidFill>
                          <a:srgbClr val="FFFFFF"/>
                        </a:solidFill>
                        <a:latin typeface="Google Sans"/>
                        <a:ea typeface="Google Sans"/>
                        <a:cs typeface="Google Sans"/>
                        <a:sym typeface="Google Sans"/>
                      </a:endParaRPr>
                    </a:p>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Learn &amp; Relationship Build </a:t>
                      </a:r>
                      <a:endParaRPr sz="700" b="1">
                        <a:solidFill>
                          <a:srgbClr val="FFFFFF"/>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2700" cap="flat" cmpd="sng">
                      <a:solidFill>
                        <a:srgbClr val="000000">
                          <a:alpha val="0"/>
                        </a:srgbClr>
                      </a:solidFill>
                      <a:prstDash val="solid"/>
                      <a:round/>
                      <a:headEnd type="none" w="sm" len="sm"/>
                      <a:tailEnd type="none" w="sm" len="sm"/>
                    </a:lnB>
                    <a:solidFill>
                      <a:srgbClr val="4A86E8"/>
                    </a:solidFill>
                  </a:tcPr>
                </a:tc>
                <a:tc>
                  <a:txBody>
                    <a:bodyPr/>
                    <a:lstStyle/>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60</a:t>
                      </a:r>
                      <a:endParaRPr sz="700" b="1">
                        <a:solidFill>
                          <a:srgbClr val="FFFFFF"/>
                        </a:solidFill>
                        <a:latin typeface="Google Sans"/>
                        <a:ea typeface="Google Sans"/>
                        <a:cs typeface="Google Sans"/>
                        <a:sym typeface="Google Sans"/>
                      </a:endParaRPr>
                    </a:p>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Active Collaboration and Execution  </a:t>
                      </a:r>
                      <a:endParaRPr sz="700" b="1">
                        <a:solidFill>
                          <a:srgbClr val="FFFFFF"/>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12700" cap="flat" cmpd="sng">
                      <a:solidFill>
                        <a:srgbClr val="000000">
                          <a:alpha val="0"/>
                        </a:srgbClr>
                      </a:solidFill>
                      <a:prstDash val="solid"/>
                      <a:round/>
                      <a:headEnd type="none" w="sm" len="sm"/>
                      <a:tailEnd type="none" w="sm" len="sm"/>
                    </a:lnB>
                    <a:solidFill>
                      <a:srgbClr val="4A86E8"/>
                    </a:solidFill>
                  </a:tcPr>
                </a:tc>
                <a:tc>
                  <a:txBody>
                    <a:bodyPr/>
                    <a:lstStyle/>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90 </a:t>
                      </a:r>
                      <a:endParaRPr sz="700" b="1">
                        <a:solidFill>
                          <a:srgbClr val="FFFFFF"/>
                        </a:solidFill>
                        <a:latin typeface="Google Sans"/>
                        <a:ea typeface="Google Sans"/>
                        <a:cs typeface="Google Sans"/>
                        <a:sym typeface="Google Sans"/>
                      </a:endParaRPr>
                    </a:p>
                    <a:p>
                      <a:pPr marL="0" lvl="0" indent="0" algn="ctr" rtl="0">
                        <a:lnSpc>
                          <a:spcPct val="100000"/>
                        </a:lnSpc>
                        <a:spcBef>
                          <a:spcPts val="0"/>
                        </a:spcBef>
                        <a:spcAft>
                          <a:spcPts val="0"/>
                        </a:spcAft>
                        <a:buNone/>
                      </a:pPr>
                      <a:r>
                        <a:rPr lang="en" sz="700" b="1">
                          <a:solidFill>
                            <a:srgbClr val="FFFFFF"/>
                          </a:solidFill>
                          <a:latin typeface="Google Sans"/>
                          <a:ea typeface="Google Sans"/>
                          <a:cs typeface="Google Sans"/>
                          <a:sym typeface="Google Sans"/>
                        </a:rPr>
                        <a:t>Optimize Processes and Drive Results</a:t>
                      </a:r>
                      <a:endParaRPr sz="700" b="1">
                        <a:solidFill>
                          <a:srgbClr val="FFFFFF"/>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19050"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D9D9D9">
                          <a:alpha val="0"/>
                        </a:srgbClr>
                      </a:solidFill>
                      <a:prstDash val="solid"/>
                      <a:round/>
                      <a:headEnd type="none" w="sm" len="sm"/>
                      <a:tailEnd type="none" w="sm" len="sm"/>
                    </a:lnB>
                    <a:solidFill>
                      <a:srgbClr val="4A86E8"/>
                    </a:solidFill>
                  </a:tcPr>
                </a:tc>
                <a:extLst>
                  <a:ext uri="{0D108BD9-81ED-4DB2-BD59-A6C34878D82A}">
                    <a16:rowId xmlns:a16="http://schemas.microsoft.com/office/drawing/2014/main" val="10000"/>
                  </a:ext>
                </a:extLst>
              </a:tr>
              <a:tr h="357850">
                <a:tc>
                  <a:txBody>
                    <a:bodyPr/>
                    <a:lstStyle/>
                    <a:p>
                      <a:pPr marL="0" lvl="0" indent="0" algn="l" rtl="0">
                        <a:lnSpc>
                          <a:spcPct val="100000"/>
                        </a:lnSpc>
                        <a:spcBef>
                          <a:spcPts val="0"/>
                        </a:spcBef>
                        <a:spcAft>
                          <a:spcPts val="0"/>
                        </a:spcAft>
                        <a:buNone/>
                      </a:pPr>
                      <a:r>
                        <a:rPr lang="en" sz="800" b="1">
                          <a:solidFill>
                            <a:srgbClr val="666666"/>
                          </a:solidFill>
                          <a:latin typeface="Google Sans"/>
                          <a:ea typeface="Google Sans"/>
                          <a:cs typeface="Google Sans"/>
                          <a:sym typeface="Google Sans"/>
                        </a:rPr>
                        <a:t>Focus</a:t>
                      </a:r>
                      <a:endParaRPr sz="800" b="1">
                        <a:solidFill>
                          <a:srgbClr val="666666"/>
                        </a:solidFill>
                        <a:latin typeface="Google Sans"/>
                        <a:ea typeface="Google Sans"/>
                        <a:cs typeface="Google Sans"/>
                        <a:sym typeface="Google Sans"/>
                      </a:endParaRPr>
                    </a:p>
                  </a:txBody>
                  <a:tcPr marL="45700" marR="45700" marT="18275" marB="18275" anchor="ctr">
                    <a:lnL w="9525" cap="flat" cmpd="sng">
                      <a:solidFill>
                        <a:srgbClr val="FFFFFF"/>
                      </a:solidFill>
                      <a:prstDash val="solid"/>
                      <a:round/>
                      <a:headEnd type="none" w="sm" len="sm"/>
                      <a:tailEnd type="none" w="sm" len="sm"/>
                    </a:lnL>
                    <a:lnR w="12700" cap="flat" cmpd="sng">
                      <a:solidFill>
                        <a:srgbClr val="000000">
                          <a:alpha val="0"/>
                        </a:srgbClr>
                      </a:solidFill>
                      <a:prstDash val="solid"/>
                      <a:round/>
                      <a:headEnd type="none" w="sm" len="sm"/>
                      <a:tailEnd type="none" w="sm" len="sm"/>
                    </a:lnR>
                    <a:lnT w="9525" cap="flat" cmpd="sng">
                      <a:solidFill>
                        <a:srgbClr val="D9D9D9"/>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solidFill>
                  </a:tcPr>
                </a:tc>
                <a:tc>
                  <a:txBody>
                    <a:bodyPr/>
                    <a:lstStyle/>
                    <a:p>
                      <a:pPr marL="0" lvl="0" indent="0" algn="l" rtl="0">
                        <a:spcBef>
                          <a:spcPts val="0"/>
                        </a:spcBef>
                        <a:spcAft>
                          <a:spcPts val="0"/>
                        </a:spcAft>
                        <a:buNone/>
                      </a:pPr>
                      <a:r>
                        <a:rPr lang="en" sz="650" b="1">
                          <a:solidFill>
                            <a:srgbClr val="666666"/>
                          </a:solidFill>
                          <a:latin typeface="Google Sans"/>
                          <a:ea typeface="Google Sans"/>
                          <a:cs typeface="Google Sans"/>
                          <a:sym typeface="Google Sans"/>
                        </a:rPr>
                        <a:t>Understand current media incentives, the team structure, and the market </a:t>
                      </a:r>
                      <a:endParaRPr sz="650" b="1">
                        <a:solidFill>
                          <a:srgbClr val="666666"/>
                        </a:solidFill>
                        <a:latin typeface="Google Sans"/>
                        <a:ea typeface="Google Sans"/>
                        <a:cs typeface="Google Sans"/>
                        <a:sym typeface="Google Sans"/>
                      </a:endParaRPr>
                    </a:p>
                  </a:txBody>
                  <a:tcPr marL="63500" marR="63500" marT="63500" marB="63500">
                    <a:lnL w="12700" cap="flat" cmpd="sng">
                      <a:solidFill>
                        <a:srgbClr val="000000">
                          <a:alpha val="0"/>
                        </a:srgbClr>
                      </a:solidFill>
                      <a:prstDash val="solid"/>
                      <a:round/>
                      <a:headEnd type="none" w="sm" len="sm"/>
                      <a:tailEnd type="none" w="sm" len="sm"/>
                    </a:lnL>
                    <a:lnR w="12700" cap="flat" cmpd="sng">
                      <a:solidFill>
                        <a:srgbClr val="000000">
                          <a:alpha val="0"/>
                        </a:srgbClr>
                      </a:solidFill>
                      <a:prstDash val="solid"/>
                      <a:round/>
                      <a:headEnd type="none" w="sm" len="sm"/>
                      <a:tailEnd type="none" w="sm" len="sm"/>
                    </a:lnR>
                    <a:lnT w="12700" cap="flat" cmpd="sng">
                      <a:solidFill>
                        <a:srgbClr val="000000">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r>
                        <a:rPr lang="en" sz="650" b="1">
                          <a:solidFill>
                            <a:srgbClr val="666666"/>
                          </a:solidFill>
                          <a:latin typeface="Google Sans"/>
                          <a:ea typeface="Google Sans"/>
                          <a:cs typeface="Google Sans"/>
                          <a:sym typeface="Google Sans"/>
                        </a:rPr>
                        <a:t>Deepen product and role expertise, contribute to ongoing projects, and establish PSA Media Incentives POV </a:t>
                      </a:r>
                      <a:endParaRPr sz="650" b="1">
                        <a:solidFill>
                          <a:srgbClr val="666666"/>
                        </a:solidFill>
                        <a:latin typeface="Google Sans"/>
                        <a:ea typeface="Google Sans"/>
                        <a:cs typeface="Google Sans"/>
                        <a:sym typeface="Google Sans"/>
                      </a:endParaRPr>
                    </a:p>
                  </a:txBody>
                  <a:tcPr marL="63500" marR="63500" marT="63500" marB="63500">
                    <a:lnL w="12700" cap="flat" cmpd="sng">
                      <a:solidFill>
                        <a:srgbClr val="000000">
                          <a:alpha val="0"/>
                        </a:srgbClr>
                      </a:solidFill>
                      <a:prstDash val="solid"/>
                      <a:round/>
                      <a:headEnd type="none" w="sm" len="sm"/>
                      <a:tailEnd type="none" w="sm" len="sm"/>
                    </a:lnL>
                    <a:lnR w="12700" cap="flat" cmpd="sng">
                      <a:solidFill>
                        <a:srgbClr val="000000">
                          <a:alpha val="0"/>
                        </a:srgbClr>
                      </a:solidFill>
                      <a:prstDash val="solid"/>
                      <a:round/>
                      <a:headEnd type="none" w="sm" len="sm"/>
                      <a:tailEnd type="none" w="sm" len="sm"/>
                    </a:lnR>
                    <a:lnT w="12700" cap="flat" cmpd="sng">
                      <a:solidFill>
                        <a:srgbClr val="000000">
                          <a:alpha val="0"/>
                        </a:srgbClr>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l" rtl="0">
                        <a:spcBef>
                          <a:spcPts val="0"/>
                        </a:spcBef>
                        <a:spcAft>
                          <a:spcPts val="0"/>
                        </a:spcAft>
                        <a:buNone/>
                      </a:pPr>
                      <a:endParaRPr sz="100" b="1">
                        <a:solidFill>
                          <a:srgbClr val="666666"/>
                        </a:solidFill>
                        <a:latin typeface="Google Sans"/>
                        <a:ea typeface="Google Sans"/>
                        <a:cs typeface="Google Sans"/>
                        <a:sym typeface="Google Sans"/>
                      </a:endParaRPr>
                    </a:p>
                    <a:p>
                      <a:pPr marL="0" lvl="0" indent="0" algn="l" rtl="0">
                        <a:spcBef>
                          <a:spcPts val="0"/>
                        </a:spcBef>
                        <a:spcAft>
                          <a:spcPts val="0"/>
                        </a:spcAft>
                        <a:buNone/>
                      </a:pPr>
                      <a:r>
                        <a:rPr lang="en" sz="650" b="1">
                          <a:solidFill>
                            <a:srgbClr val="666666"/>
                          </a:solidFill>
                          <a:latin typeface="Google Sans"/>
                          <a:ea typeface="Google Sans"/>
                          <a:cs typeface="Google Sans"/>
                          <a:sym typeface="Google Sans"/>
                        </a:rPr>
                        <a:t>Drive initiatives, have a POV and shape long-term strategic vision, and demonstrate thought leadership </a:t>
                      </a:r>
                      <a:endParaRPr sz="650" b="1">
                        <a:solidFill>
                          <a:srgbClr val="666666"/>
                        </a:solidFill>
                        <a:latin typeface="Google Sans"/>
                        <a:ea typeface="Google Sans"/>
                        <a:cs typeface="Google Sans"/>
                        <a:sym typeface="Google Sans"/>
                      </a:endParaRPr>
                    </a:p>
                  </a:txBody>
                  <a:tcPr marL="45700" marR="45700" marT="18275" marB="18275">
                    <a:lnL w="12700" cap="flat" cmpd="sng">
                      <a:solidFill>
                        <a:srgbClr val="000000">
                          <a:alpha val="0"/>
                        </a:srgbClr>
                      </a:solidFill>
                      <a:prstDash val="solid"/>
                      <a:round/>
                      <a:headEnd type="none" w="sm" len="sm"/>
                      <a:tailEnd type="none" w="sm" len="sm"/>
                    </a:lnL>
                    <a:lnR w="9525" cap="flat" cmpd="sng">
                      <a:solidFill>
                        <a:srgbClr val="FFFFFF">
                          <a:alpha val="0"/>
                        </a:srgbClr>
                      </a:solidFill>
                      <a:prstDash val="solid"/>
                      <a:round/>
                      <a:headEnd type="none" w="sm" len="sm"/>
                      <a:tailEnd type="none" w="sm" len="sm"/>
                    </a:lnR>
                    <a:lnT w="9525" cap="flat" cmpd="sng">
                      <a:solidFill>
                        <a:srgbClr val="D9D9D9">
                          <a:alpha val="0"/>
                        </a:srgbClr>
                      </a:solidFill>
                      <a:prstDash val="solid"/>
                      <a:round/>
                      <a:headEnd type="none" w="sm" len="sm"/>
                      <a:tailEnd type="none" w="sm" len="sm"/>
                    </a:lnT>
                    <a:lnB w="9525" cap="flat" cmpd="sng">
                      <a:solidFill>
                        <a:schemeClr val="dk2"/>
                      </a:solidFill>
                      <a:prstDash val="solid"/>
                      <a:round/>
                      <a:headEnd type="none" w="sm" len="sm"/>
                      <a:tailEnd type="none" w="sm" len="sm"/>
                    </a:lnB>
                    <a:solidFill>
                      <a:srgbClr val="FFFFFF"/>
                    </a:solidFill>
                  </a:tcPr>
                </a:tc>
                <a:extLst>
                  <a:ext uri="{0D108BD9-81ED-4DB2-BD59-A6C34878D82A}">
                    <a16:rowId xmlns:a16="http://schemas.microsoft.com/office/drawing/2014/main" val="10001"/>
                  </a:ext>
                </a:extLst>
              </a:tr>
              <a:tr h="1073575">
                <a:tc>
                  <a:txBody>
                    <a:bodyPr/>
                    <a:lstStyle/>
                    <a:p>
                      <a:pPr marL="0" lvl="0" indent="0" algn="l" rtl="0">
                        <a:lnSpc>
                          <a:spcPct val="100000"/>
                        </a:lnSpc>
                        <a:spcBef>
                          <a:spcPts val="0"/>
                        </a:spcBef>
                        <a:spcAft>
                          <a:spcPts val="0"/>
                        </a:spcAft>
                        <a:buNone/>
                      </a:pPr>
                      <a:r>
                        <a:rPr lang="en" sz="800" b="1">
                          <a:solidFill>
                            <a:srgbClr val="666666"/>
                          </a:solidFill>
                          <a:latin typeface="Google Sans"/>
                          <a:ea typeface="Google Sans"/>
                          <a:cs typeface="Google Sans"/>
                          <a:sym typeface="Google Sans"/>
                        </a:rPr>
                        <a:t>PSA Media Incentives </a:t>
                      </a:r>
                      <a:endParaRPr sz="800" b="1">
                        <a:solidFill>
                          <a:srgbClr val="666666"/>
                        </a:solidFill>
                        <a:latin typeface="Google Sans"/>
                        <a:ea typeface="Google Sans"/>
                        <a:cs typeface="Google Sans"/>
                        <a:sym typeface="Google Sans"/>
                      </a:endParaRPr>
                    </a:p>
                    <a:p>
                      <a:pPr marL="0" lvl="0" indent="0" algn="l" rtl="0">
                        <a:lnSpc>
                          <a:spcPct val="100000"/>
                        </a:lnSpc>
                        <a:spcBef>
                          <a:spcPts val="0"/>
                        </a:spcBef>
                        <a:spcAft>
                          <a:spcPts val="0"/>
                        </a:spcAft>
                        <a:buNone/>
                      </a:pPr>
                      <a:r>
                        <a:rPr lang="en" sz="800" b="1">
                          <a:solidFill>
                            <a:srgbClr val="666666"/>
                          </a:solidFill>
                          <a:latin typeface="Google Sans"/>
                          <a:ea typeface="Google Sans"/>
                          <a:cs typeface="Google Sans"/>
                          <a:sym typeface="Google Sans"/>
                        </a:rPr>
                        <a:t>(role, team) </a:t>
                      </a:r>
                      <a:endParaRPr sz="800" b="1">
                        <a:solidFill>
                          <a:srgbClr val="666666"/>
                        </a:solidFill>
                        <a:latin typeface="Google Sans"/>
                        <a:ea typeface="Google Sans"/>
                        <a:cs typeface="Google Sans"/>
                        <a:sym typeface="Google Sans"/>
                      </a:endParaRPr>
                    </a:p>
                  </a:txBody>
                  <a:tcPr marL="45700" marR="45700" marT="18275" marB="1827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chemeClr val="dk2"/>
                          </a:solidFill>
                          <a:latin typeface="Google Sans"/>
                          <a:ea typeface="Google Sans"/>
                          <a:cs typeface="Google Sans"/>
                          <a:sym typeface="Google Sans"/>
                        </a:rPr>
                        <a:t>Shadow Team</a:t>
                      </a:r>
                      <a:r>
                        <a:rPr lang="en" sz="650">
                          <a:solidFill>
                            <a:schemeClr val="dk2"/>
                          </a:solidFill>
                          <a:latin typeface="Google Sans"/>
                          <a:ea typeface="Google Sans"/>
                          <a:cs typeface="Google Sans"/>
                          <a:sym typeface="Google Sans"/>
                        </a:rPr>
                        <a:t>: shadow direct and cross-functional teams to understand current orders of operations, partnerships, etc. </a:t>
                      </a:r>
                      <a:endParaRPr sz="650" b="1">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Best Practices</a:t>
                      </a:r>
                      <a:r>
                        <a:rPr lang="en" sz="650">
                          <a:solidFill>
                            <a:srgbClr val="5F6368"/>
                          </a:solidFill>
                          <a:latin typeface="Google Sans"/>
                          <a:ea typeface="Google Sans"/>
                          <a:cs typeface="Google Sans"/>
                          <a:sym typeface="Google Sans"/>
                        </a:rPr>
                        <a:t>: Gain a comprehensive understanding of all existing internal tools, processes, project management preferences, communication systems, etc. </a:t>
                      </a:r>
                      <a:endParaRPr sz="650">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Conduct an assessment of the existing team process:</a:t>
                      </a:r>
                      <a:r>
                        <a:rPr lang="en" sz="650">
                          <a:solidFill>
                            <a:srgbClr val="5F6368"/>
                          </a:solidFill>
                          <a:latin typeface="Google Sans"/>
                          <a:ea typeface="Google Sans"/>
                          <a:cs typeface="Google Sans"/>
                          <a:sym typeface="Google Sans"/>
                        </a:rPr>
                        <a:t> Identify areas going well, areas for improvement, and opportunities for increased impact. </a:t>
                      </a:r>
                      <a:endParaRPr sz="650">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chemeClr val="dk2"/>
                          </a:solidFill>
                          <a:latin typeface="Google Sans"/>
                          <a:ea typeface="Google Sans"/>
                          <a:cs typeface="Google Sans"/>
                          <a:sym typeface="Google Sans"/>
                        </a:rPr>
                        <a:t>Contribute to Ongoing Projects: </a:t>
                      </a:r>
                      <a:r>
                        <a:rPr lang="en" sz="650">
                          <a:solidFill>
                            <a:schemeClr val="dk2"/>
                          </a:solidFill>
                          <a:latin typeface="Google Sans"/>
                          <a:ea typeface="Google Sans"/>
                          <a:cs typeface="Google Sans"/>
                          <a:sym typeface="Google Sans"/>
                        </a:rPr>
                        <a:t>Take ownership of existing work streams and projects related to assigned products. </a:t>
                      </a:r>
                      <a:endParaRPr sz="650" b="1">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Develop a long-term strategy: </a:t>
                      </a:r>
                      <a:r>
                        <a:rPr lang="en" sz="650">
                          <a:solidFill>
                            <a:srgbClr val="5F6368"/>
                          </a:solidFill>
                          <a:latin typeface="Google Sans"/>
                          <a:ea typeface="Google Sans"/>
                          <a:cs typeface="Google Sans"/>
                          <a:sym typeface="Google Sans"/>
                        </a:rPr>
                        <a:t>Outline a plan for ongoing media incentives strategy development, commercialization, fulfillment, and measurement improvements. Create briefs for net-new opportunities identified, and continually iterate after socializing and gathering feedback. </a:t>
                      </a:r>
                      <a:endParaRPr sz="650">
                        <a:solidFill>
                          <a:srgbClr val="5F6368"/>
                        </a:solidFill>
                        <a:highlight>
                          <a:srgbClr val="FFF2CC"/>
                        </a:highlight>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Implement a formalized project management framework: </a:t>
                      </a:r>
                      <a:r>
                        <a:rPr lang="en" sz="650">
                          <a:solidFill>
                            <a:srgbClr val="5F6368"/>
                          </a:solidFill>
                          <a:latin typeface="Google Sans"/>
                          <a:ea typeface="Google Sans"/>
                          <a:cs typeface="Google Sans"/>
                          <a:sym typeface="Google Sans"/>
                        </a:rPr>
                        <a:t>Establish a standardized approach for prioritizing, tracking, and managing projects, including regular progress reporting. </a:t>
                      </a:r>
                      <a:endParaRPr sz="650" b="1">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Lead Ongoing Projects: </a:t>
                      </a:r>
                      <a:r>
                        <a:rPr lang="en" sz="650">
                          <a:solidFill>
                            <a:srgbClr val="5F6368"/>
                          </a:solidFill>
                          <a:latin typeface="Google Sans"/>
                          <a:ea typeface="Google Sans"/>
                          <a:cs typeface="Google Sans"/>
                          <a:sym typeface="Google Sans"/>
                        </a:rPr>
                        <a:t>Take complete ownership of existing work streams and projects related to specifically assigned products. Refine the project workstreams and deliverables based on market understanding and user insights. </a:t>
                      </a:r>
                      <a:endParaRPr sz="650">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chemeClr val="dk2"/>
                          </a:solidFill>
                          <a:latin typeface="Google Sans"/>
                          <a:ea typeface="Google Sans"/>
                          <a:cs typeface="Google Sans"/>
                          <a:sym typeface="Google Sans"/>
                        </a:rPr>
                        <a:t>Deliver the first round of project results and insights: </a:t>
                      </a:r>
                      <a:r>
                        <a:rPr lang="en" sz="650">
                          <a:solidFill>
                            <a:schemeClr val="dk2"/>
                          </a:solidFill>
                          <a:latin typeface="Google Sans"/>
                          <a:ea typeface="Google Sans"/>
                          <a:cs typeface="Google Sans"/>
                          <a:sym typeface="Google Sans"/>
                        </a:rPr>
                        <a:t>Present findings and recommendations to Bryan and key xFN stakeholders in a clear, concise, data-driven narrative. </a:t>
                      </a:r>
                      <a:endParaRPr sz="650">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chemeClr val="dk2"/>
                          </a:solidFill>
                          <a:latin typeface="Google Sans"/>
                          <a:ea typeface="Google Sans"/>
                          <a:cs typeface="Google Sans"/>
                          <a:sym typeface="Google Sans"/>
                        </a:rPr>
                        <a:t>Foster and role model a culture of continuous improvement: </a:t>
                      </a:r>
                      <a:r>
                        <a:rPr lang="en" sz="650">
                          <a:solidFill>
                            <a:schemeClr val="dk2"/>
                          </a:solidFill>
                          <a:latin typeface="Google Sans"/>
                          <a:ea typeface="Google Sans"/>
                          <a:cs typeface="Google Sans"/>
                          <a:sym typeface="Google Sans"/>
                        </a:rPr>
                        <a:t>Establish consistent feedback loops.  </a:t>
                      </a:r>
                      <a:endParaRPr sz="650">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970175">
                <a:tc>
                  <a:txBody>
                    <a:bodyPr/>
                    <a:lstStyle/>
                    <a:p>
                      <a:pPr marL="0" lvl="0" indent="0" algn="l" rtl="0">
                        <a:spcBef>
                          <a:spcPts val="0"/>
                        </a:spcBef>
                        <a:spcAft>
                          <a:spcPts val="0"/>
                        </a:spcAft>
                        <a:buNone/>
                      </a:pPr>
                      <a:r>
                        <a:rPr lang="en" sz="800" b="1">
                          <a:solidFill>
                            <a:srgbClr val="666666"/>
                          </a:solidFill>
                          <a:latin typeface="Google Sans"/>
                          <a:ea typeface="Google Sans"/>
                          <a:cs typeface="Google Sans"/>
                          <a:sym typeface="Google Sans"/>
                        </a:rPr>
                        <a:t>People </a:t>
                      </a:r>
                      <a:endParaRPr sz="800" b="1">
                        <a:solidFill>
                          <a:srgbClr val="666666"/>
                        </a:solidFill>
                        <a:latin typeface="Google Sans"/>
                        <a:ea typeface="Google Sans"/>
                        <a:cs typeface="Google Sans"/>
                        <a:sym typeface="Google Sans"/>
                      </a:endParaRPr>
                    </a:p>
                    <a:p>
                      <a:pPr marL="0" lvl="0" indent="0" algn="l" rtl="0">
                        <a:spcBef>
                          <a:spcPts val="0"/>
                        </a:spcBef>
                        <a:spcAft>
                          <a:spcPts val="0"/>
                        </a:spcAft>
                        <a:buNone/>
                      </a:pPr>
                      <a:r>
                        <a:rPr lang="en" sz="800" b="1">
                          <a:solidFill>
                            <a:srgbClr val="666666"/>
                          </a:solidFill>
                          <a:latin typeface="Google Sans"/>
                          <a:ea typeface="Google Sans"/>
                          <a:cs typeface="Google Sans"/>
                          <a:sym typeface="Google Sans"/>
                        </a:rPr>
                        <a:t>(Company, Clients)</a:t>
                      </a:r>
                      <a:endParaRPr sz="800" b="1">
                        <a:solidFill>
                          <a:srgbClr val="666666"/>
                        </a:solidFill>
                        <a:latin typeface="Google Sans"/>
                        <a:ea typeface="Google Sans"/>
                        <a:cs typeface="Google Sans"/>
                        <a:sym typeface="Google Sans"/>
                      </a:endParaRPr>
                    </a:p>
                  </a:txBody>
                  <a:tcPr marL="45700" marR="45700" marT="18275" marB="1827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Understand Company Structure: </a:t>
                      </a:r>
                      <a:r>
                        <a:rPr lang="en" sz="650">
                          <a:solidFill>
                            <a:schemeClr val="dk2"/>
                          </a:solidFill>
                          <a:latin typeface="Google Sans"/>
                          <a:ea typeface="Google Sans"/>
                          <a:cs typeface="Google Sans"/>
                          <a:sym typeface="Google Sans"/>
                        </a:rPr>
                        <a:t>Meet with Bryan and other xFN team leads to understand immediate cross-team priorities and key projects. Comprehensively understand how projects map to team and company OKRs. </a:t>
                      </a:r>
                      <a:endParaRPr sz="650" b="1">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Establish relationships: </a:t>
                      </a:r>
                      <a:r>
                        <a:rPr lang="en" sz="650">
                          <a:solidFill>
                            <a:schemeClr val="dk2"/>
                          </a:solidFill>
                          <a:latin typeface="Google Sans"/>
                          <a:ea typeface="Google Sans"/>
                          <a:cs typeface="Google Sans"/>
                          <a:sym typeface="Google Sans"/>
                        </a:rPr>
                        <a:t>Set up 1:1s to build cross-team relationships, and gather perspectives on current processes, opportunities, and areas for improved collaboration.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Learn GCS Org Structure and Clients</a:t>
                      </a:r>
                      <a:r>
                        <a:rPr lang="en" sz="650">
                          <a:solidFill>
                            <a:schemeClr val="dk2"/>
                          </a:solidFill>
                          <a:latin typeface="Google Sans"/>
                          <a:ea typeface="Google Sans"/>
                          <a:cs typeface="Google Sans"/>
                          <a:sym typeface="Google Sans"/>
                        </a:rPr>
                        <a:t>. </a:t>
                      </a:r>
                      <a:endParaRPr sz="650">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Establish regular progress reporting mechanisms: </a:t>
                      </a:r>
                      <a:r>
                        <a:rPr lang="en" sz="650">
                          <a:solidFill>
                            <a:schemeClr val="dk2"/>
                          </a:solidFill>
                          <a:latin typeface="Google Sans"/>
                          <a:ea typeface="Google Sans"/>
                          <a:cs typeface="Google Sans"/>
                          <a:sym typeface="Google Sans"/>
                        </a:rPr>
                        <a:t>Implement a mechanism for sharing team and key project updates with team members, xFN stakeholders, and senior leadership.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Build and Solidify Network:</a:t>
                      </a:r>
                      <a:r>
                        <a:rPr lang="en" sz="650">
                          <a:solidFill>
                            <a:schemeClr val="dk2"/>
                          </a:solidFill>
                          <a:latin typeface="Google Sans"/>
                          <a:ea typeface="Google Sans"/>
                          <a:cs typeface="Google Sans"/>
                          <a:sym typeface="Google Sans"/>
                        </a:rPr>
                        <a:t> Continue to meet with key stakeholders, and establish a consistent meeting cadence with core sales, regional product leads, DVC product, marketing, etc.  </a:t>
                      </a:r>
                      <a:endParaRPr sz="650" b="1">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Form Strategic Vision for specific Media Incentives Scope: </a:t>
                      </a:r>
                      <a:r>
                        <a:rPr lang="en" sz="650">
                          <a:solidFill>
                            <a:schemeClr val="dk2"/>
                          </a:solidFill>
                          <a:latin typeface="Google Sans"/>
                          <a:ea typeface="Google Sans"/>
                          <a:cs typeface="Google Sans"/>
                          <a:sym typeface="Google Sans"/>
                        </a:rPr>
                        <a:t>Present to Bryan, the team, and xFN key stakeholders for feedback and alignment.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Identify and propose new strategic initiatives: </a:t>
                      </a:r>
                      <a:r>
                        <a:rPr lang="en" sz="650">
                          <a:solidFill>
                            <a:schemeClr val="dk2"/>
                          </a:solidFill>
                          <a:latin typeface="Google Sans"/>
                          <a:ea typeface="Google Sans"/>
                          <a:cs typeface="Google Sans"/>
                          <a:sym typeface="Google Sans"/>
                        </a:rPr>
                        <a:t>Begin to proactively shape the strategy for 3M, 6M, and 1Y, working closely with Sales, GTM, PM, and other relevant stakeholders.</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b="1">
                          <a:solidFill>
                            <a:schemeClr val="dk2"/>
                          </a:solidFill>
                          <a:latin typeface="Google Sans"/>
                          <a:ea typeface="Google Sans"/>
                          <a:cs typeface="Google Sans"/>
                          <a:sym typeface="Google Sans"/>
                        </a:rPr>
                        <a:t>Establish trusted partnerships:</a:t>
                      </a:r>
                      <a:r>
                        <a:rPr lang="en" sz="650">
                          <a:solidFill>
                            <a:schemeClr val="dk2"/>
                          </a:solidFill>
                          <a:latin typeface="Google Sans"/>
                          <a:ea typeface="Google Sans"/>
                          <a:cs typeface="Google Sans"/>
                          <a:sym typeface="Google Sans"/>
                        </a:rPr>
                        <a:t> nurture relations with key stakeholders across the organization. </a:t>
                      </a:r>
                      <a:endParaRPr sz="650">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extLst>
                  <a:ext uri="{0D108BD9-81ED-4DB2-BD59-A6C34878D82A}">
                    <a16:rowId xmlns:a16="http://schemas.microsoft.com/office/drawing/2014/main" val="10003"/>
                  </a:ext>
                </a:extLst>
              </a:tr>
              <a:tr h="660025">
                <a:tc>
                  <a:txBody>
                    <a:bodyPr/>
                    <a:lstStyle/>
                    <a:p>
                      <a:pPr marL="0" lvl="0" indent="0" algn="l" rtl="0">
                        <a:lnSpc>
                          <a:spcPct val="100000"/>
                        </a:lnSpc>
                        <a:spcBef>
                          <a:spcPts val="0"/>
                        </a:spcBef>
                        <a:spcAft>
                          <a:spcPts val="0"/>
                        </a:spcAft>
                        <a:buNone/>
                      </a:pPr>
                      <a:r>
                        <a:rPr lang="en" sz="800" b="1">
                          <a:solidFill>
                            <a:srgbClr val="666666"/>
                          </a:solidFill>
                          <a:latin typeface="Google Sans"/>
                          <a:ea typeface="Google Sans"/>
                          <a:cs typeface="Google Sans"/>
                          <a:sym typeface="Google Sans"/>
                        </a:rPr>
                        <a:t>PSA Media Incentives (product suite)</a:t>
                      </a:r>
                      <a:endParaRPr sz="800" b="1">
                        <a:solidFill>
                          <a:srgbClr val="666666"/>
                        </a:solidFill>
                        <a:latin typeface="Google Sans"/>
                        <a:ea typeface="Google Sans"/>
                        <a:cs typeface="Google Sans"/>
                        <a:sym typeface="Google Sans"/>
                      </a:endParaRPr>
                    </a:p>
                  </a:txBody>
                  <a:tcPr marL="45700" marR="45700" marT="18275" marB="1827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Training</a:t>
                      </a:r>
                      <a:r>
                        <a:rPr lang="en" sz="650">
                          <a:solidFill>
                            <a:srgbClr val="5F6368"/>
                          </a:solidFill>
                          <a:latin typeface="Google Sans"/>
                          <a:ea typeface="Google Sans"/>
                          <a:cs typeface="Google Sans"/>
                          <a:sym typeface="Google Sans"/>
                        </a:rPr>
                        <a:t>: Complete all formal onboarding trainings. </a:t>
                      </a:r>
                      <a:endParaRPr sz="650" b="1">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Immerse in product documentation: </a:t>
                      </a:r>
                      <a:r>
                        <a:rPr lang="en" sz="650">
                          <a:solidFill>
                            <a:srgbClr val="5F6368"/>
                          </a:solidFill>
                          <a:latin typeface="Google Sans"/>
                          <a:ea typeface="Google Sans"/>
                          <a:cs typeface="Google Sans"/>
                          <a:sym typeface="Google Sans"/>
                        </a:rPr>
                        <a:t>Comb through all existing documentation to gain a comprehensive understanding of the current media incentives across GCS + LCS, Google’s video product suite and services, internal tools, roadmap, etc. </a:t>
                      </a:r>
                      <a:endParaRPr sz="650" b="1">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Conduct Feedback Roadshow: </a:t>
                      </a:r>
                      <a:r>
                        <a:rPr lang="en" sz="650">
                          <a:solidFill>
                            <a:srgbClr val="5F6368"/>
                          </a:solidFill>
                          <a:latin typeface="Google Sans"/>
                          <a:ea typeface="Google Sans"/>
                          <a:cs typeface="Google Sans"/>
                          <a:sym typeface="Google Sans"/>
                        </a:rPr>
                        <a:t>Gather insights on client adoption, fulfillment, and retention rates. Met with internal Sales and external clients to collect feedback, pain points, sentiment, satisfaction, etc. Package feedback into actionable POV for PSA Media Incentives team to make more impact. </a:t>
                      </a:r>
                      <a:endParaRPr sz="650" b="1">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tc>
                  <a:txBody>
                    <a:bodyPr/>
                    <a:lstStyle/>
                    <a:p>
                      <a:pPr marL="91440" lvl="0" indent="-86995" algn="l" rtl="0">
                        <a:spcBef>
                          <a:spcPts val="0"/>
                        </a:spcBef>
                        <a:spcAft>
                          <a:spcPts val="0"/>
                        </a:spcAft>
                        <a:buClr>
                          <a:srgbClr val="5F6368"/>
                        </a:buClr>
                        <a:buSzPts val="650"/>
                        <a:buFont typeface="Google Sans"/>
                        <a:buChar char="●"/>
                      </a:pPr>
                      <a:r>
                        <a:rPr lang="en" sz="650" b="1">
                          <a:solidFill>
                            <a:schemeClr val="dk2"/>
                          </a:solidFill>
                          <a:latin typeface="Google Sans"/>
                          <a:ea typeface="Google Sans"/>
                          <a:cs typeface="Google Sans"/>
                          <a:sym typeface="Google Sans"/>
                        </a:rPr>
                        <a:t>Establish a feedback and engagement process: </a:t>
                      </a:r>
                      <a:r>
                        <a:rPr lang="en" sz="650">
                          <a:solidFill>
                            <a:schemeClr val="dk2"/>
                          </a:solidFill>
                          <a:latin typeface="Google Sans"/>
                          <a:ea typeface="Google Sans"/>
                          <a:cs typeface="Google Sans"/>
                          <a:sym typeface="Google Sans"/>
                        </a:rPr>
                        <a:t>Implement a system for collecting and addressing user and stakeholder feedback.</a:t>
                      </a:r>
                      <a:endParaRPr sz="650" b="1">
                        <a:solidFill>
                          <a:srgbClr val="5F6368"/>
                        </a:solidFill>
                        <a:latin typeface="Google Sans"/>
                        <a:ea typeface="Google Sans"/>
                        <a:cs typeface="Google Sans"/>
                        <a:sym typeface="Google Sans"/>
                      </a:endParaRPr>
                    </a:p>
                    <a:p>
                      <a:pPr marL="91440" lvl="0" indent="-86995" algn="l" rtl="0">
                        <a:spcBef>
                          <a:spcPts val="0"/>
                        </a:spcBef>
                        <a:spcAft>
                          <a:spcPts val="0"/>
                        </a:spcAft>
                        <a:buClr>
                          <a:srgbClr val="5F6368"/>
                        </a:buClr>
                        <a:buSzPts val="650"/>
                        <a:buFont typeface="Google Sans"/>
                        <a:buChar char="●"/>
                      </a:pPr>
                      <a:r>
                        <a:rPr lang="en" sz="650" b="1">
                          <a:solidFill>
                            <a:srgbClr val="5F6368"/>
                          </a:solidFill>
                          <a:latin typeface="Google Sans"/>
                          <a:ea typeface="Google Sans"/>
                          <a:cs typeface="Google Sans"/>
                          <a:sym typeface="Google Sans"/>
                        </a:rPr>
                        <a:t>Continued Education: </a:t>
                      </a:r>
                      <a:r>
                        <a:rPr lang="en" sz="650">
                          <a:solidFill>
                            <a:srgbClr val="5F6368"/>
                          </a:solidFill>
                          <a:latin typeface="Google Sans"/>
                          <a:ea typeface="Google Sans"/>
                          <a:cs typeface="Google Sans"/>
                          <a:sym typeface="Google Sans"/>
                        </a:rPr>
                        <a:t>Stay abreast of Google’s video product and feature enhancement releases, the future roadmap, and the market (news, trends, competitors, etc.). </a:t>
                      </a:r>
                      <a:endParaRPr sz="650" b="1">
                        <a:solidFill>
                          <a:srgbClr val="5F6368"/>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595959"/>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0">
                <a:tc rowSpan="3">
                  <a:txBody>
                    <a:bodyPr/>
                    <a:lstStyle/>
                    <a:p>
                      <a:pPr marL="0" lvl="0" indent="0" algn="l" rtl="0">
                        <a:spcBef>
                          <a:spcPts val="0"/>
                        </a:spcBef>
                        <a:spcAft>
                          <a:spcPts val="0"/>
                        </a:spcAft>
                        <a:buNone/>
                      </a:pPr>
                      <a:r>
                        <a:rPr lang="en" sz="800" b="1">
                          <a:solidFill>
                            <a:srgbClr val="666666"/>
                          </a:solidFill>
                          <a:latin typeface="Google Sans"/>
                          <a:ea typeface="Google Sans"/>
                          <a:cs typeface="Google Sans"/>
                          <a:sym typeface="Google Sans"/>
                        </a:rPr>
                        <a:t>KPIs </a:t>
                      </a:r>
                      <a:endParaRPr sz="800" b="1">
                        <a:solidFill>
                          <a:srgbClr val="666666"/>
                        </a:solidFill>
                        <a:latin typeface="Google Sans"/>
                        <a:ea typeface="Google Sans"/>
                        <a:cs typeface="Google Sans"/>
                        <a:sym typeface="Google Sans"/>
                      </a:endParaRPr>
                    </a:p>
                    <a:p>
                      <a:pPr marL="0" lvl="0" indent="0" algn="l" rtl="0">
                        <a:spcBef>
                          <a:spcPts val="0"/>
                        </a:spcBef>
                        <a:spcAft>
                          <a:spcPts val="0"/>
                        </a:spcAft>
                        <a:buNone/>
                      </a:pPr>
                      <a:endParaRPr sz="800" b="1">
                        <a:solidFill>
                          <a:srgbClr val="666666"/>
                        </a:solidFill>
                        <a:latin typeface="Google Sans"/>
                        <a:ea typeface="Google Sans"/>
                        <a:cs typeface="Google Sans"/>
                        <a:sym typeface="Google Sans"/>
                      </a:endParaRPr>
                    </a:p>
                    <a:p>
                      <a:pPr marL="0" lvl="0" indent="0" algn="l" rtl="0">
                        <a:lnSpc>
                          <a:spcPct val="100000"/>
                        </a:lnSpc>
                        <a:spcBef>
                          <a:spcPts val="0"/>
                        </a:spcBef>
                        <a:spcAft>
                          <a:spcPts val="0"/>
                        </a:spcAft>
                        <a:buNone/>
                      </a:pPr>
                      <a:endParaRPr sz="800" b="1">
                        <a:solidFill>
                          <a:srgbClr val="666666"/>
                        </a:solidFill>
                        <a:latin typeface="Google Sans"/>
                        <a:ea typeface="Google Sans"/>
                        <a:cs typeface="Google Sans"/>
                        <a:sym typeface="Google Sans"/>
                      </a:endParaRPr>
                    </a:p>
                    <a:p>
                      <a:pPr marL="0" lvl="0" indent="0" algn="l" rtl="0">
                        <a:spcBef>
                          <a:spcPts val="0"/>
                        </a:spcBef>
                        <a:spcAft>
                          <a:spcPts val="0"/>
                        </a:spcAft>
                        <a:buNone/>
                      </a:pPr>
                      <a:endParaRPr sz="800" b="1">
                        <a:solidFill>
                          <a:srgbClr val="666666"/>
                        </a:solidFill>
                        <a:latin typeface="Google Sans"/>
                        <a:ea typeface="Google Sans"/>
                        <a:cs typeface="Google Sans"/>
                        <a:sym typeface="Google Sans"/>
                      </a:endParaRPr>
                    </a:p>
                  </a:txBody>
                  <a:tcPr marL="45700" marR="45700" marT="18275" marB="18275" anchor="ctr">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rowSpan="3">
                  <a:txBody>
                    <a:bodyPr/>
                    <a:lstStyle/>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Present to Bryan comprehensive Media Incentives training in mock scenario; have Bryan ask technical questions to assess and pinpoint product knowledge gaps.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Complete any formal onboarding trainings, etc.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Number of meetings conducted with key stakeholders. </a:t>
                      </a:r>
                      <a:endParaRPr sz="650">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rowSpan="3">
                  <a:txBody>
                    <a:bodyPr/>
                    <a:lstStyle/>
                    <a:p>
                      <a:pPr marL="91440" marR="0" lvl="0" indent="-86995" algn="l" rtl="0">
                        <a:lnSpc>
                          <a:spcPct val="100000"/>
                        </a:lnSpc>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Present to Bryan a comprehensive audit of current Media Incentives product-market fit, go-to-market/commercialization efforts, and activation workflows; gain feedback and alignment on strategic pov.  </a:t>
                      </a:r>
                      <a:endParaRPr sz="650">
                        <a:solidFill>
                          <a:schemeClr val="dk2"/>
                        </a:solidFill>
                        <a:latin typeface="Google Sans"/>
                        <a:ea typeface="Google Sans"/>
                        <a:cs typeface="Google Sans"/>
                        <a:sym typeface="Google Sans"/>
                      </a:endParaRPr>
                    </a:p>
                    <a:p>
                      <a:pPr marL="91440" marR="0" lvl="0" indent="-86995" algn="l" rtl="0">
                        <a:lnSpc>
                          <a:spcPct val="100000"/>
                        </a:lnSpc>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Become proficient in all internal Media Incentives tools and team processes.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Document comprehensive GCS seller feedback report.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Deepen relationships with immediate team and key stakeholders. </a:t>
                      </a:r>
                      <a:endParaRPr sz="650">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tc rowSpan="3">
                  <a:txBody>
                    <a:bodyPr/>
                    <a:lstStyle/>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Present to Bryan a strategic vision for PSA Media Incentives remit; have Bryan assess and pinpoint feedback.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Demonstrate clear Media Incentives strategy POV.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Establish trusted partnerships with immediate team and key stakeholders, and be the go-to subject matter expert for my Media Incentives remit all of PSA, GCS, and GBO. </a:t>
                      </a:r>
                      <a:endParaRPr sz="650">
                        <a:solidFill>
                          <a:schemeClr val="dk2"/>
                        </a:solidFill>
                        <a:latin typeface="Google Sans"/>
                        <a:ea typeface="Google Sans"/>
                        <a:cs typeface="Google Sans"/>
                        <a:sym typeface="Google Sans"/>
                      </a:endParaRPr>
                    </a:p>
                    <a:p>
                      <a:pPr marL="91440" lvl="0" indent="-86995" algn="l" rtl="0">
                        <a:spcBef>
                          <a:spcPts val="0"/>
                        </a:spcBef>
                        <a:spcAft>
                          <a:spcPts val="0"/>
                        </a:spcAft>
                        <a:buClr>
                          <a:schemeClr val="dk2"/>
                        </a:buClr>
                        <a:buSzPts val="650"/>
                        <a:buFont typeface="Google Sans"/>
                        <a:buChar char="●"/>
                      </a:pPr>
                      <a:r>
                        <a:rPr lang="en" sz="650">
                          <a:solidFill>
                            <a:schemeClr val="dk2"/>
                          </a:solidFill>
                          <a:latin typeface="Google Sans"/>
                          <a:ea typeface="Google Sans"/>
                          <a:cs typeface="Google Sans"/>
                          <a:sym typeface="Google Sans"/>
                        </a:rPr>
                        <a:t>Create SMART goals for the next 3M, 1Y, and beyond in alignment with Bryan. </a:t>
                      </a:r>
                      <a:endParaRPr sz="650">
                        <a:solidFill>
                          <a:schemeClr val="dk2"/>
                        </a:solidFill>
                        <a:latin typeface="Google Sans"/>
                        <a:ea typeface="Google Sans"/>
                        <a:cs typeface="Google Sans"/>
                        <a:sym typeface="Google Sans"/>
                      </a:endParaRPr>
                    </a:p>
                  </a:txBody>
                  <a:tcPr marL="45700" marR="45700" marT="18275" marB="1827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595959"/>
                      </a:solidFill>
                      <a:prstDash val="solid"/>
                      <a:round/>
                      <a:headEnd type="none" w="sm" len="sm"/>
                      <a:tailEnd type="none" w="sm" len="sm"/>
                    </a:lnT>
                    <a:lnB w="9525" cap="flat" cmpd="sng">
                      <a:solidFill>
                        <a:srgbClr val="000000"/>
                      </a:solidFill>
                      <a:prstDash val="solid"/>
                      <a:round/>
                      <a:headEnd type="none" w="sm" len="sm"/>
                      <a:tailEnd type="none" w="sm" len="sm"/>
                    </a:lnB>
                    <a:solidFill>
                      <a:srgbClr val="FFFFFF"/>
                    </a:solidFill>
                  </a:tcPr>
                </a:tc>
                <a:extLst>
                  <a:ext uri="{0D108BD9-81ED-4DB2-BD59-A6C34878D82A}">
                    <a16:rowId xmlns:a16="http://schemas.microsoft.com/office/drawing/2014/main" val="10005"/>
                  </a:ext>
                </a:extLst>
              </a:tr>
              <a:tr h="0">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6"/>
                  </a:ext>
                </a:extLst>
              </a:tr>
              <a:tr h="832225">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extLst>
                  <a:ext uri="{0D108BD9-81ED-4DB2-BD59-A6C34878D82A}">
                    <a16:rowId xmlns:a16="http://schemas.microsoft.com/office/drawing/2014/main" val="10007"/>
                  </a:ext>
                </a:extLst>
              </a:tr>
            </a:tbl>
          </a:graphicData>
        </a:graphic>
      </p:graphicFrame>
      <p:sp>
        <p:nvSpPr>
          <p:cNvPr id="687" name="Google Shape;687;p80"/>
          <p:cNvSpPr txBox="1"/>
          <p:nvPr/>
        </p:nvSpPr>
        <p:spPr>
          <a:xfrm>
            <a:off x="149350" y="4760105"/>
            <a:ext cx="5291400" cy="276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600" i="1">
                <a:solidFill>
                  <a:srgbClr val="595959"/>
                </a:solidFill>
                <a:latin typeface="Google Sans"/>
                <a:ea typeface="Google Sans"/>
                <a:cs typeface="Google Sans"/>
                <a:sym typeface="Google Sans"/>
              </a:rPr>
              <a:t>*Initiative ideas subject to leadership priorities. Plan may evolve based on executive feedback and top priority areas. </a:t>
            </a:r>
            <a:endParaRPr sz="600" i="1">
              <a:solidFill>
                <a:srgbClr val="595959"/>
              </a:solidFill>
              <a:latin typeface="Google Sans"/>
              <a:ea typeface="Google Sans"/>
              <a:cs typeface="Google Sans"/>
              <a:sym typeface="Google Sans"/>
            </a:endParaRPr>
          </a:p>
        </p:txBody>
      </p:sp>
      <p:sp>
        <p:nvSpPr>
          <p:cNvPr id="688" name="Google Shape;688;p80"/>
          <p:cNvSpPr txBox="1"/>
          <p:nvPr/>
        </p:nvSpPr>
        <p:spPr>
          <a:xfrm>
            <a:off x="3308650" y="214025"/>
            <a:ext cx="5603100" cy="337800"/>
          </a:xfrm>
          <a:prstGeom prst="rect">
            <a:avLst/>
          </a:prstGeom>
          <a:noFill/>
          <a:ln>
            <a:noFill/>
          </a:ln>
        </p:spPr>
        <p:txBody>
          <a:bodyPr spcFirstLastPara="1" wrap="square" lIns="0" tIns="0" rIns="0" bIns="0" anchor="t" anchorCtr="0">
            <a:noAutofit/>
          </a:bodyPr>
          <a:lstStyle/>
          <a:p>
            <a:pPr marL="0" lvl="0" indent="0" algn="r" rtl="0">
              <a:spcBef>
                <a:spcPts val="0"/>
              </a:spcBef>
              <a:spcAft>
                <a:spcPts val="0"/>
              </a:spcAft>
              <a:buNone/>
            </a:pPr>
            <a:r>
              <a:rPr lang="en" sz="1800" b="1">
                <a:solidFill>
                  <a:srgbClr val="3C4043"/>
                </a:solidFill>
                <a:latin typeface="Google Sans"/>
                <a:ea typeface="Google Sans"/>
                <a:cs typeface="Google Sans"/>
                <a:sym typeface="Google Sans"/>
              </a:rPr>
              <a:t>Jen Ryan:</a:t>
            </a:r>
            <a:r>
              <a:rPr lang="en" sz="1800" b="1">
                <a:solidFill>
                  <a:srgbClr val="4285F4"/>
                </a:solidFill>
                <a:latin typeface="Google Sans"/>
                <a:ea typeface="Google Sans"/>
                <a:cs typeface="Google Sans"/>
                <a:sym typeface="Google Sans"/>
              </a:rPr>
              <a:t> 30/60/90 Plan</a:t>
            </a:r>
            <a:endParaRPr sz="1800" b="1">
              <a:solidFill>
                <a:srgbClr val="3C4043"/>
              </a:solidFill>
              <a:latin typeface="Google Sans"/>
              <a:ea typeface="Google Sans"/>
              <a:cs typeface="Google Sans"/>
              <a:sym typeface="Google Sans"/>
            </a:endParaRPr>
          </a:p>
        </p:txBody>
      </p:sp>
      <p:sp>
        <p:nvSpPr>
          <p:cNvPr id="689" name="Google Shape;689;p80"/>
          <p:cNvSpPr txBox="1">
            <a:spLocks noGrp="1"/>
          </p:cNvSpPr>
          <p:nvPr>
            <p:ph type="subTitle" idx="1"/>
          </p:nvPr>
        </p:nvSpPr>
        <p:spPr>
          <a:xfrm>
            <a:off x="408225" y="284671"/>
            <a:ext cx="8331300" cy="196500"/>
          </a:xfrm>
          <a:prstGeom prst="rect">
            <a:avLst/>
          </a:prstGeom>
        </p:spPr>
        <p:txBody>
          <a:bodyPr spcFirstLastPara="1" wrap="square" lIns="0" tIns="0" rIns="0" bIns="0" anchor="t" anchorCtr="0">
            <a:noAutofit/>
          </a:bodyPr>
          <a:lstStyle/>
          <a:p>
            <a:pPr marL="0" lvl="0" indent="0" algn="l" rtl="0">
              <a:spcBef>
                <a:spcPts val="0"/>
              </a:spcBef>
              <a:spcAft>
                <a:spcPts val="1200"/>
              </a:spcAft>
              <a:buNone/>
            </a:pPr>
            <a:r>
              <a:rPr lang="en">
                <a:latin typeface="Google Sans"/>
                <a:ea typeface="Google Sans"/>
                <a:cs typeface="Google Sans"/>
                <a:sym typeface="Google Sans"/>
              </a:rPr>
              <a:t>Strategy &amp; Operations Program Manager, PSA Media Incentives </a:t>
            </a:r>
            <a:endParaRPr>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name="One GBO Ads Template">
  <a:themeElements>
    <a:clrScheme name="Simple Light">
      <a:dk1>
        <a:srgbClr val="3C4043"/>
      </a:dk1>
      <a:lt1>
        <a:srgbClr val="FFFFFF"/>
      </a:lt1>
      <a:dk2>
        <a:srgbClr val="5F6368"/>
      </a:dk2>
      <a:lt2>
        <a:srgbClr val="F1F3F4"/>
      </a:lt2>
      <a:accent1>
        <a:srgbClr val="4285F4"/>
      </a:accent1>
      <a:accent2>
        <a:srgbClr val="EA4335"/>
      </a:accent2>
      <a:accent3>
        <a:srgbClr val="FBBC05"/>
      </a:accent3>
      <a:accent4>
        <a:srgbClr val="34A853"/>
      </a:accent4>
      <a:accent5>
        <a:srgbClr val="E8F0FE"/>
      </a:accent5>
      <a:accent6>
        <a:srgbClr val="80868B"/>
      </a:accent6>
      <a:hlink>
        <a:srgbClr val="4285F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1366</Words>
  <Application>Microsoft Office PowerPoint</Application>
  <PresentationFormat>On-screen Show (16:9)</PresentationFormat>
  <Paragraphs>114</Paragraphs>
  <Slides>3</Slides>
  <Notes>3</Notes>
  <HiddenSlides>0</HiddenSlides>
  <MMClips>0</MMClips>
  <ScaleCrop>false</ScaleCrop>
  <HeadingPairs>
    <vt:vector size="6" baseType="variant">
      <vt:variant>
        <vt:lpstr>Fonts Used</vt:lpstr>
      </vt:variant>
      <vt:variant>
        <vt:i4>13</vt:i4>
      </vt:variant>
      <vt:variant>
        <vt:lpstr>Theme</vt:lpstr>
      </vt:variant>
      <vt:variant>
        <vt:i4>1</vt:i4>
      </vt:variant>
      <vt:variant>
        <vt:lpstr>Slide Titles</vt:lpstr>
      </vt:variant>
      <vt:variant>
        <vt:i4>3</vt:i4>
      </vt:variant>
    </vt:vector>
  </HeadingPairs>
  <TitlesOfParts>
    <vt:vector size="17" baseType="lpstr">
      <vt:lpstr>Google Sans Text</vt:lpstr>
      <vt:lpstr>YouTube Sans Medium</vt:lpstr>
      <vt:lpstr>YouTube Sans</vt:lpstr>
      <vt:lpstr>YouTube Sans Black</vt:lpstr>
      <vt:lpstr>Roboto</vt:lpstr>
      <vt:lpstr>Arial</vt:lpstr>
      <vt:lpstr>Google Sans;500</vt:lpstr>
      <vt:lpstr>Helvetica Neue Light</vt:lpstr>
      <vt:lpstr>Roboto Light</vt:lpstr>
      <vt:lpstr>Google Sans</vt:lpstr>
      <vt:lpstr>Calibri</vt:lpstr>
      <vt:lpstr>Google Sans Medium</vt:lpstr>
      <vt:lpstr>Roboto Medium</vt:lpstr>
      <vt:lpstr>One GBO Ads Template</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Lily</dc:creator>
  <cp:lastModifiedBy>Lillian Y</cp:lastModifiedBy>
  <cp:revision>1</cp:revision>
  <dcterms:modified xsi:type="dcterms:W3CDTF">2026-02-28T00:12:59Z</dcterms:modified>
</cp:coreProperties>
</file>